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4"/>
  </p:notesMasterIdLst>
  <p:sldIdLst>
    <p:sldId id="278" r:id="rId5"/>
    <p:sldId id="279" r:id="rId6"/>
    <p:sldId id="280" r:id="rId7"/>
    <p:sldId id="281" r:id="rId8"/>
    <p:sldId id="282" r:id="rId9"/>
    <p:sldId id="284" r:id="rId10"/>
    <p:sldId id="283" r:id="rId11"/>
    <p:sldId id="285" r:id="rId12"/>
    <p:sldId id="297" r:id="rId13"/>
    <p:sldId id="289" r:id="rId14"/>
    <p:sldId id="290" r:id="rId15"/>
    <p:sldId id="291" r:id="rId16"/>
    <p:sldId id="292" r:id="rId17"/>
    <p:sldId id="293" r:id="rId18"/>
    <p:sldId id="294" r:id="rId19"/>
    <p:sldId id="295" r:id="rId20"/>
    <p:sldId id="296" r:id="rId21"/>
    <p:sldId id="287" r:id="rId22"/>
    <p:sldId id="28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C986"/>
    <a:srgbClr val="6FC25C"/>
    <a:srgbClr val="50CE5F"/>
    <a:srgbClr val="4A96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56"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3318F5-56EC-4925-A36F-03368771FBDC}" type="doc">
      <dgm:prSet loTypeId="urn:microsoft.com/office/officeart/2005/8/layout/hierarchy1" loCatId="hierarchy" qsTypeId="urn:microsoft.com/office/officeart/2005/8/quickstyle/3d4" qsCatId="3D" csTypeId="urn:microsoft.com/office/officeart/2005/8/colors/accent5_5" csCatId="accent5" phldr="1"/>
      <dgm:spPr/>
      <dgm:t>
        <a:bodyPr/>
        <a:lstStyle/>
        <a:p>
          <a:endParaRPr lang="en-US"/>
        </a:p>
      </dgm:t>
    </dgm:pt>
    <dgm:pt modelId="{5773A69C-B918-4144-B850-24746A545E49}">
      <dgm:prSet phldrT="[Text]" custT="1"/>
      <dgm:spPr>
        <a:ln>
          <a:solidFill>
            <a:schemeClr val="bg1"/>
          </a:solidFill>
        </a:ln>
      </dgm:spPr>
      <dgm:t>
        <a:bodyPr/>
        <a:lstStyle/>
        <a:p>
          <a:r>
            <a:rPr lang="en-US" sz="2100" b="1" dirty="0">
              <a:solidFill>
                <a:srgbClr val="0070C0"/>
              </a:solidFill>
            </a:rPr>
            <a:t>Roadside Assistance</a:t>
          </a:r>
        </a:p>
      </dgm:t>
    </dgm:pt>
    <dgm:pt modelId="{958E2689-B0E7-44B3-A7AB-0886D4D317D5}" type="parTrans" cxnId="{FA68351F-26B3-43C7-BAA3-05A219657B25}">
      <dgm:prSet/>
      <dgm:spPr/>
      <dgm:t>
        <a:bodyPr/>
        <a:lstStyle/>
        <a:p>
          <a:endParaRPr lang="en-US"/>
        </a:p>
      </dgm:t>
    </dgm:pt>
    <dgm:pt modelId="{14B12943-D3B5-420C-9502-A2928830DE43}" type="sibTrans" cxnId="{FA68351F-26B3-43C7-BAA3-05A219657B25}">
      <dgm:prSet/>
      <dgm:spPr/>
      <dgm:t>
        <a:bodyPr/>
        <a:lstStyle/>
        <a:p>
          <a:endParaRPr lang="en-US"/>
        </a:p>
      </dgm:t>
    </dgm:pt>
    <dgm:pt modelId="{EDEA4E43-0515-45EE-A497-266DF67E9FEF}">
      <dgm:prSet phldrT="[Text]"/>
      <dgm:spPr>
        <a:ln>
          <a:solidFill>
            <a:schemeClr val="bg1"/>
          </a:solidFill>
        </a:ln>
      </dgm:spPr>
      <dgm:t>
        <a:bodyPr/>
        <a:lstStyle/>
        <a:p>
          <a:r>
            <a:rPr lang="en-US" dirty="0"/>
            <a:t>Jump starts</a:t>
          </a:r>
        </a:p>
      </dgm:t>
    </dgm:pt>
    <dgm:pt modelId="{88DC36A4-108E-4CE7-BC59-D09D541B2F62}" type="parTrans" cxnId="{2EF8BDC5-3451-4C59-83C1-DB9EBE232CC5}">
      <dgm:prSet/>
      <dgm:spPr>
        <a:ln>
          <a:solidFill>
            <a:schemeClr val="bg1"/>
          </a:solidFill>
        </a:ln>
      </dgm:spPr>
      <dgm:t>
        <a:bodyPr/>
        <a:lstStyle/>
        <a:p>
          <a:endParaRPr lang="en-US"/>
        </a:p>
      </dgm:t>
    </dgm:pt>
    <dgm:pt modelId="{249FE8AD-3E62-4B50-A6F0-64097006D87C}" type="sibTrans" cxnId="{2EF8BDC5-3451-4C59-83C1-DB9EBE232CC5}">
      <dgm:prSet/>
      <dgm:spPr/>
      <dgm:t>
        <a:bodyPr/>
        <a:lstStyle/>
        <a:p>
          <a:endParaRPr lang="en-US"/>
        </a:p>
      </dgm:t>
    </dgm:pt>
    <dgm:pt modelId="{4E04C4F8-303A-4D09-9B5A-C07B5A601BF0}">
      <dgm:prSet phldrT="[Text]"/>
      <dgm:spPr>
        <a:ln>
          <a:solidFill>
            <a:schemeClr val="bg1"/>
          </a:solidFill>
        </a:ln>
      </dgm:spPr>
      <dgm:t>
        <a:bodyPr/>
        <a:lstStyle/>
        <a:p>
          <a:r>
            <a:rPr lang="en-US" dirty="0"/>
            <a:t>Dent Repairs</a:t>
          </a:r>
        </a:p>
      </dgm:t>
    </dgm:pt>
    <dgm:pt modelId="{3D6351AC-D869-455D-AB2E-CBE357CD59CF}" type="parTrans" cxnId="{3DF1B81E-880D-4ACF-BE43-D601F0F40A3E}">
      <dgm:prSet/>
      <dgm:spPr>
        <a:ln>
          <a:solidFill>
            <a:schemeClr val="bg1"/>
          </a:solidFill>
        </a:ln>
      </dgm:spPr>
      <dgm:t>
        <a:bodyPr/>
        <a:lstStyle/>
        <a:p>
          <a:endParaRPr lang="en-US"/>
        </a:p>
      </dgm:t>
    </dgm:pt>
    <dgm:pt modelId="{A8CB0E86-EA70-4D88-B74B-8DFDE007C016}" type="sibTrans" cxnId="{3DF1B81E-880D-4ACF-BE43-D601F0F40A3E}">
      <dgm:prSet/>
      <dgm:spPr/>
      <dgm:t>
        <a:bodyPr/>
        <a:lstStyle/>
        <a:p>
          <a:endParaRPr lang="en-US"/>
        </a:p>
      </dgm:t>
    </dgm:pt>
    <dgm:pt modelId="{A4B4F62B-B792-4197-B52E-F334D9EE58FC}">
      <dgm:prSet phldrT="[Text]"/>
      <dgm:spPr>
        <a:ln>
          <a:solidFill>
            <a:schemeClr val="bg1"/>
          </a:solidFill>
        </a:ln>
      </dgm:spPr>
      <dgm:t>
        <a:bodyPr/>
        <a:lstStyle/>
        <a:p>
          <a:r>
            <a:rPr lang="en-US" dirty="0"/>
            <a:t>Painting</a:t>
          </a:r>
        </a:p>
      </dgm:t>
    </dgm:pt>
    <dgm:pt modelId="{FA7D13EA-9894-48F4-AEBB-F0E1D040F9DE}" type="parTrans" cxnId="{6E0DCA48-4376-48D7-99F9-CE5CFA28A12F}">
      <dgm:prSet/>
      <dgm:spPr/>
      <dgm:t>
        <a:bodyPr/>
        <a:lstStyle/>
        <a:p>
          <a:endParaRPr lang="en-US"/>
        </a:p>
      </dgm:t>
    </dgm:pt>
    <dgm:pt modelId="{7306D2FF-3BD7-4340-8113-A1F386E32607}" type="sibTrans" cxnId="{6E0DCA48-4376-48D7-99F9-CE5CFA28A12F}">
      <dgm:prSet/>
      <dgm:spPr/>
      <dgm:t>
        <a:bodyPr/>
        <a:lstStyle/>
        <a:p>
          <a:endParaRPr lang="en-US"/>
        </a:p>
      </dgm:t>
    </dgm:pt>
    <dgm:pt modelId="{D40765B9-593D-4301-B083-370BFC413382}">
      <dgm:prSet phldrT="[Text]"/>
      <dgm:spPr>
        <a:ln>
          <a:solidFill>
            <a:schemeClr val="bg1"/>
          </a:solidFill>
        </a:ln>
      </dgm:spPr>
      <dgm:t>
        <a:bodyPr/>
        <a:lstStyle/>
        <a:p>
          <a:r>
            <a:rPr lang="en-US" dirty="0"/>
            <a:t>Flat Tire Changes</a:t>
          </a:r>
        </a:p>
      </dgm:t>
    </dgm:pt>
    <dgm:pt modelId="{BA8E8706-1487-4E5A-9302-2C6607B873AC}" type="parTrans" cxnId="{2C20572A-2A9F-41CC-B1C1-D1BCE80655E2}">
      <dgm:prSet/>
      <dgm:spPr>
        <a:ln>
          <a:solidFill>
            <a:schemeClr val="bg1"/>
          </a:solidFill>
        </a:ln>
      </dgm:spPr>
      <dgm:t>
        <a:bodyPr/>
        <a:lstStyle/>
        <a:p>
          <a:endParaRPr lang="en-US"/>
        </a:p>
      </dgm:t>
    </dgm:pt>
    <dgm:pt modelId="{6F56B939-0DC2-492F-B0A1-BA6A4674D036}" type="sibTrans" cxnId="{2C20572A-2A9F-41CC-B1C1-D1BCE80655E2}">
      <dgm:prSet/>
      <dgm:spPr/>
      <dgm:t>
        <a:bodyPr/>
        <a:lstStyle/>
        <a:p>
          <a:endParaRPr lang="en-US"/>
        </a:p>
      </dgm:t>
    </dgm:pt>
    <dgm:pt modelId="{D148F4A7-5639-438F-8D3D-CF9E3C314E2F}">
      <dgm:prSet phldrT="[Text]"/>
      <dgm:spPr>
        <a:ln>
          <a:solidFill>
            <a:schemeClr val="bg1"/>
          </a:solidFill>
        </a:ln>
      </dgm:spPr>
      <dgm:t>
        <a:bodyPr/>
        <a:lstStyle/>
        <a:p>
          <a:r>
            <a:rPr lang="en-US" dirty="0"/>
            <a:t>Accidental Repairs</a:t>
          </a:r>
        </a:p>
      </dgm:t>
    </dgm:pt>
    <dgm:pt modelId="{C1A8F5AE-435E-49C0-83BB-C8C7DFE2C350}" type="parTrans" cxnId="{45E65095-75EC-456B-8546-BB56354DC50D}">
      <dgm:prSet/>
      <dgm:spPr>
        <a:ln>
          <a:solidFill>
            <a:schemeClr val="bg1"/>
          </a:solidFill>
        </a:ln>
      </dgm:spPr>
      <dgm:t>
        <a:bodyPr/>
        <a:lstStyle/>
        <a:p>
          <a:endParaRPr lang="en-US"/>
        </a:p>
      </dgm:t>
    </dgm:pt>
    <dgm:pt modelId="{00E2E553-4EE8-4F25-A5D3-05AD9A1F5827}" type="sibTrans" cxnId="{45E65095-75EC-456B-8546-BB56354DC50D}">
      <dgm:prSet/>
      <dgm:spPr/>
      <dgm:t>
        <a:bodyPr/>
        <a:lstStyle/>
        <a:p>
          <a:endParaRPr lang="en-US"/>
        </a:p>
      </dgm:t>
    </dgm:pt>
    <dgm:pt modelId="{0245346A-0F1F-4721-8BE1-3159671DD7A5}">
      <dgm:prSet phldrT="[Text]"/>
      <dgm:spPr>
        <a:ln>
          <a:solidFill>
            <a:schemeClr val="bg1"/>
          </a:solidFill>
        </a:ln>
      </dgm:spPr>
      <dgm:t>
        <a:bodyPr/>
        <a:lstStyle/>
        <a:p>
          <a:r>
            <a:rPr lang="en-US" dirty="0"/>
            <a:t>Towing Service</a:t>
          </a:r>
        </a:p>
      </dgm:t>
    </dgm:pt>
    <dgm:pt modelId="{C8633826-5A09-4698-8F4B-32905886CC92}" type="parTrans" cxnId="{1947908F-6C05-4095-9238-C2648AB09E3E}">
      <dgm:prSet/>
      <dgm:spPr>
        <a:ln>
          <a:solidFill>
            <a:schemeClr val="bg1"/>
          </a:solidFill>
        </a:ln>
      </dgm:spPr>
      <dgm:t>
        <a:bodyPr/>
        <a:lstStyle/>
        <a:p>
          <a:endParaRPr lang="en-US"/>
        </a:p>
      </dgm:t>
    </dgm:pt>
    <dgm:pt modelId="{17B1B9EC-FE91-46C2-BF85-FC5685E20F91}" type="sibTrans" cxnId="{1947908F-6C05-4095-9238-C2648AB09E3E}">
      <dgm:prSet/>
      <dgm:spPr/>
      <dgm:t>
        <a:bodyPr/>
        <a:lstStyle/>
        <a:p>
          <a:endParaRPr lang="en-US"/>
        </a:p>
      </dgm:t>
    </dgm:pt>
    <dgm:pt modelId="{ABF0842E-B8F8-4BCC-AA79-3BAF0B97FBD3}">
      <dgm:prSet phldrT="[Text]"/>
      <dgm:spPr>
        <a:ln>
          <a:solidFill>
            <a:schemeClr val="bg1"/>
          </a:solidFill>
        </a:ln>
      </dgm:spPr>
      <dgm:t>
        <a:bodyPr/>
        <a:lstStyle/>
        <a:p>
          <a:r>
            <a:rPr lang="en-US" dirty="0"/>
            <a:t>Minor Repairs</a:t>
          </a:r>
        </a:p>
      </dgm:t>
    </dgm:pt>
    <dgm:pt modelId="{746F2DD2-B2D3-46C4-9E0E-3AA8373181CB}" type="parTrans" cxnId="{2E04F77E-D842-4FDB-8217-06C5C9492ADA}">
      <dgm:prSet/>
      <dgm:spPr>
        <a:ln>
          <a:solidFill>
            <a:schemeClr val="bg1"/>
          </a:solidFill>
        </a:ln>
      </dgm:spPr>
      <dgm:t>
        <a:bodyPr/>
        <a:lstStyle/>
        <a:p>
          <a:endParaRPr lang="en-US"/>
        </a:p>
      </dgm:t>
    </dgm:pt>
    <dgm:pt modelId="{5399267F-63DC-4D2A-B883-7D9F00A2480A}" type="sibTrans" cxnId="{2E04F77E-D842-4FDB-8217-06C5C9492ADA}">
      <dgm:prSet/>
      <dgm:spPr/>
      <dgm:t>
        <a:bodyPr/>
        <a:lstStyle/>
        <a:p>
          <a:endParaRPr lang="en-US"/>
        </a:p>
      </dgm:t>
    </dgm:pt>
    <dgm:pt modelId="{7110DC1C-CF77-4850-951A-64078EE44180}">
      <dgm:prSet phldrT="[Text]"/>
      <dgm:spPr>
        <a:ln>
          <a:solidFill>
            <a:schemeClr val="bg1"/>
          </a:solidFill>
        </a:ln>
      </dgm:spPr>
      <dgm:t>
        <a:bodyPr/>
        <a:lstStyle/>
        <a:p>
          <a:r>
            <a:rPr lang="en-US" dirty="0"/>
            <a:t>Electrical Issues</a:t>
          </a:r>
        </a:p>
      </dgm:t>
    </dgm:pt>
    <dgm:pt modelId="{4DA985E5-66A2-464B-B746-E37531F9BDFB}" type="parTrans" cxnId="{88166DAB-C5EB-4582-99D9-5FAE6AD45792}">
      <dgm:prSet/>
      <dgm:spPr>
        <a:ln>
          <a:solidFill>
            <a:schemeClr val="bg1"/>
          </a:solidFill>
        </a:ln>
      </dgm:spPr>
      <dgm:t>
        <a:bodyPr/>
        <a:lstStyle/>
        <a:p>
          <a:endParaRPr lang="en-US"/>
        </a:p>
      </dgm:t>
    </dgm:pt>
    <dgm:pt modelId="{B9EC425E-FE4E-4D53-8413-432F47EC7F27}" type="sibTrans" cxnId="{88166DAB-C5EB-4582-99D9-5FAE6AD45792}">
      <dgm:prSet/>
      <dgm:spPr/>
      <dgm:t>
        <a:bodyPr/>
        <a:lstStyle/>
        <a:p>
          <a:endParaRPr lang="en-US"/>
        </a:p>
      </dgm:t>
    </dgm:pt>
    <dgm:pt modelId="{6503164A-13F2-4DC0-8885-9130A5C4BFDE}" type="pres">
      <dgm:prSet presAssocID="{493318F5-56EC-4925-A36F-03368771FBDC}" presName="hierChild1" presStyleCnt="0">
        <dgm:presLayoutVars>
          <dgm:chPref val="1"/>
          <dgm:dir/>
          <dgm:animOne val="branch"/>
          <dgm:animLvl val="lvl"/>
          <dgm:resizeHandles/>
        </dgm:presLayoutVars>
      </dgm:prSet>
      <dgm:spPr/>
    </dgm:pt>
    <dgm:pt modelId="{493066C8-6E40-48A0-B0FB-6A8C53CBCA30}" type="pres">
      <dgm:prSet presAssocID="{5773A69C-B918-4144-B850-24746A545E49}" presName="hierRoot1" presStyleCnt="0"/>
      <dgm:spPr/>
    </dgm:pt>
    <dgm:pt modelId="{538A0E62-849A-48FB-9E88-780E3F571FCA}" type="pres">
      <dgm:prSet presAssocID="{5773A69C-B918-4144-B850-24746A545E49}" presName="composite" presStyleCnt="0"/>
      <dgm:spPr/>
    </dgm:pt>
    <dgm:pt modelId="{58A3B7DF-AC8D-44F0-85FD-0960BB1CE2FB}" type="pres">
      <dgm:prSet presAssocID="{5773A69C-B918-4144-B850-24746A545E49}" presName="background" presStyleLbl="node0" presStyleIdx="0" presStyleCnt="1"/>
      <dgm:spPr>
        <a:ln>
          <a:solidFill>
            <a:schemeClr val="bg1"/>
          </a:solidFill>
        </a:ln>
      </dgm:spPr>
    </dgm:pt>
    <dgm:pt modelId="{69BE3EC7-C1B6-4A87-A046-EA7A9C8687A3}" type="pres">
      <dgm:prSet presAssocID="{5773A69C-B918-4144-B850-24746A545E49}" presName="text" presStyleLbl="fgAcc0" presStyleIdx="0" presStyleCnt="1">
        <dgm:presLayoutVars>
          <dgm:chPref val="3"/>
        </dgm:presLayoutVars>
      </dgm:prSet>
      <dgm:spPr/>
    </dgm:pt>
    <dgm:pt modelId="{A9D37038-8318-491F-A8BD-A786AB421866}" type="pres">
      <dgm:prSet presAssocID="{5773A69C-B918-4144-B850-24746A545E49}" presName="hierChild2" presStyleCnt="0"/>
      <dgm:spPr/>
    </dgm:pt>
    <dgm:pt modelId="{DC0EA50E-BB71-461E-A444-9E7AEB4FF2E2}" type="pres">
      <dgm:prSet presAssocID="{88DC36A4-108E-4CE7-BC59-D09D541B2F62}" presName="Name10" presStyleLbl="parChTrans1D2" presStyleIdx="0" presStyleCnt="5"/>
      <dgm:spPr/>
    </dgm:pt>
    <dgm:pt modelId="{0260FC23-7F86-4D19-80CA-6B2692182515}" type="pres">
      <dgm:prSet presAssocID="{EDEA4E43-0515-45EE-A497-266DF67E9FEF}" presName="hierRoot2" presStyleCnt="0"/>
      <dgm:spPr/>
    </dgm:pt>
    <dgm:pt modelId="{98EF1751-19CA-4186-BE1C-A102FAE39B3E}" type="pres">
      <dgm:prSet presAssocID="{EDEA4E43-0515-45EE-A497-266DF67E9FEF}" presName="composite2" presStyleCnt="0"/>
      <dgm:spPr/>
    </dgm:pt>
    <dgm:pt modelId="{20088493-9E11-441A-B14D-BED3F56B3709}" type="pres">
      <dgm:prSet presAssocID="{EDEA4E43-0515-45EE-A497-266DF67E9FEF}" presName="background2" presStyleLbl="node2" presStyleIdx="0" presStyleCnt="5"/>
      <dgm:spPr/>
    </dgm:pt>
    <dgm:pt modelId="{7BFDB525-1CDB-481F-AB04-968614056098}" type="pres">
      <dgm:prSet presAssocID="{EDEA4E43-0515-45EE-A497-266DF67E9FEF}" presName="text2" presStyleLbl="fgAcc2" presStyleIdx="0" presStyleCnt="5">
        <dgm:presLayoutVars>
          <dgm:chPref val="3"/>
        </dgm:presLayoutVars>
      </dgm:prSet>
      <dgm:spPr/>
    </dgm:pt>
    <dgm:pt modelId="{4D042404-AA5A-4F5B-8019-2389EB00A231}" type="pres">
      <dgm:prSet presAssocID="{EDEA4E43-0515-45EE-A497-266DF67E9FEF}" presName="hierChild3" presStyleCnt="0"/>
      <dgm:spPr/>
    </dgm:pt>
    <dgm:pt modelId="{645292C7-1137-47A9-94E6-24497C9ED8A5}" type="pres">
      <dgm:prSet presAssocID="{BA8E8706-1487-4E5A-9302-2C6607B873AC}" presName="Name10" presStyleLbl="parChTrans1D2" presStyleIdx="1" presStyleCnt="5"/>
      <dgm:spPr/>
    </dgm:pt>
    <dgm:pt modelId="{D2F3C8CD-B6DC-40CF-9AFB-B8ADE354DE5F}" type="pres">
      <dgm:prSet presAssocID="{D40765B9-593D-4301-B083-370BFC413382}" presName="hierRoot2" presStyleCnt="0"/>
      <dgm:spPr/>
    </dgm:pt>
    <dgm:pt modelId="{092512C7-87A4-47EA-BD31-BFF1A7E42AAE}" type="pres">
      <dgm:prSet presAssocID="{D40765B9-593D-4301-B083-370BFC413382}" presName="composite2" presStyleCnt="0"/>
      <dgm:spPr/>
    </dgm:pt>
    <dgm:pt modelId="{646DA66F-0616-4290-8035-79BE78FF5DA4}" type="pres">
      <dgm:prSet presAssocID="{D40765B9-593D-4301-B083-370BFC413382}" presName="background2" presStyleLbl="node2" presStyleIdx="1" presStyleCnt="5"/>
      <dgm:spPr/>
    </dgm:pt>
    <dgm:pt modelId="{BBE7A5EB-ADBB-403E-8E73-C03BFA33D627}" type="pres">
      <dgm:prSet presAssocID="{D40765B9-593D-4301-B083-370BFC413382}" presName="text2" presStyleLbl="fgAcc2" presStyleIdx="1" presStyleCnt="5">
        <dgm:presLayoutVars>
          <dgm:chPref val="3"/>
        </dgm:presLayoutVars>
      </dgm:prSet>
      <dgm:spPr/>
    </dgm:pt>
    <dgm:pt modelId="{B6897ECD-8BD2-47D5-B0E6-612DCB3CEC27}" type="pres">
      <dgm:prSet presAssocID="{D40765B9-593D-4301-B083-370BFC413382}" presName="hierChild3" presStyleCnt="0"/>
      <dgm:spPr/>
    </dgm:pt>
    <dgm:pt modelId="{265CF44C-6C61-4252-A435-340F61006422}" type="pres">
      <dgm:prSet presAssocID="{C1A8F5AE-435E-49C0-83BB-C8C7DFE2C350}" presName="Name10" presStyleLbl="parChTrans1D2" presStyleIdx="2" presStyleCnt="5"/>
      <dgm:spPr/>
    </dgm:pt>
    <dgm:pt modelId="{D4FF8C0C-D009-4E11-8816-3A2E1465D89E}" type="pres">
      <dgm:prSet presAssocID="{D148F4A7-5639-438F-8D3D-CF9E3C314E2F}" presName="hierRoot2" presStyleCnt="0"/>
      <dgm:spPr/>
    </dgm:pt>
    <dgm:pt modelId="{57EA21E3-E504-46F1-8987-5B7546106671}" type="pres">
      <dgm:prSet presAssocID="{D148F4A7-5639-438F-8D3D-CF9E3C314E2F}" presName="composite2" presStyleCnt="0"/>
      <dgm:spPr/>
    </dgm:pt>
    <dgm:pt modelId="{37D6C0B4-8662-4AF4-B29A-54C8714D5BCC}" type="pres">
      <dgm:prSet presAssocID="{D148F4A7-5639-438F-8D3D-CF9E3C314E2F}" presName="background2" presStyleLbl="node2" presStyleIdx="2" presStyleCnt="5"/>
      <dgm:spPr/>
    </dgm:pt>
    <dgm:pt modelId="{2E548E89-2FCB-4135-BB3F-A582D0D1B8BC}" type="pres">
      <dgm:prSet presAssocID="{D148F4A7-5639-438F-8D3D-CF9E3C314E2F}" presName="text2" presStyleLbl="fgAcc2" presStyleIdx="2" presStyleCnt="5">
        <dgm:presLayoutVars>
          <dgm:chPref val="3"/>
        </dgm:presLayoutVars>
      </dgm:prSet>
      <dgm:spPr/>
    </dgm:pt>
    <dgm:pt modelId="{02470905-FD05-447D-A256-29E856164D44}" type="pres">
      <dgm:prSet presAssocID="{D148F4A7-5639-438F-8D3D-CF9E3C314E2F}" presName="hierChild3" presStyleCnt="0"/>
      <dgm:spPr/>
    </dgm:pt>
    <dgm:pt modelId="{AEBF1C3D-09C6-4C14-BF29-6C7006E884B5}" type="pres">
      <dgm:prSet presAssocID="{C8633826-5A09-4698-8F4B-32905886CC92}" presName="Name10" presStyleLbl="parChTrans1D2" presStyleIdx="3" presStyleCnt="5"/>
      <dgm:spPr/>
    </dgm:pt>
    <dgm:pt modelId="{99E0FA03-1667-4763-B598-74B5616E3724}" type="pres">
      <dgm:prSet presAssocID="{0245346A-0F1F-4721-8BE1-3159671DD7A5}" presName="hierRoot2" presStyleCnt="0"/>
      <dgm:spPr/>
    </dgm:pt>
    <dgm:pt modelId="{1BF04FE5-49F8-46D4-A05F-B31860E2720A}" type="pres">
      <dgm:prSet presAssocID="{0245346A-0F1F-4721-8BE1-3159671DD7A5}" presName="composite2" presStyleCnt="0"/>
      <dgm:spPr/>
    </dgm:pt>
    <dgm:pt modelId="{DD96AE91-0EE4-4E10-B221-B0E364ECE3B9}" type="pres">
      <dgm:prSet presAssocID="{0245346A-0F1F-4721-8BE1-3159671DD7A5}" presName="background2" presStyleLbl="node2" presStyleIdx="3" presStyleCnt="5"/>
      <dgm:spPr/>
    </dgm:pt>
    <dgm:pt modelId="{D491A1AE-262B-4AAD-81E8-E60637FF3D36}" type="pres">
      <dgm:prSet presAssocID="{0245346A-0F1F-4721-8BE1-3159671DD7A5}" presName="text2" presStyleLbl="fgAcc2" presStyleIdx="3" presStyleCnt="5">
        <dgm:presLayoutVars>
          <dgm:chPref val="3"/>
        </dgm:presLayoutVars>
      </dgm:prSet>
      <dgm:spPr/>
    </dgm:pt>
    <dgm:pt modelId="{DE79768F-D558-406F-A8A1-7D2489757731}" type="pres">
      <dgm:prSet presAssocID="{0245346A-0F1F-4721-8BE1-3159671DD7A5}" presName="hierChild3" presStyleCnt="0"/>
      <dgm:spPr/>
    </dgm:pt>
    <dgm:pt modelId="{B9D255A9-26AB-4588-8724-835D7DD76364}" type="pres">
      <dgm:prSet presAssocID="{746F2DD2-B2D3-46C4-9E0E-3AA8373181CB}" presName="Name10" presStyleLbl="parChTrans1D2" presStyleIdx="4" presStyleCnt="5"/>
      <dgm:spPr/>
    </dgm:pt>
    <dgm:pt modelId="{7CC5EDC0-2F7F-41E5-8B37-598D0F7D01B6}" type="pres">
      <dgm:prSet presAssocID="{ABF0842E-B8F8-4BCC-AA79-3BAF0B97FBD3}" presName="hierRoot2" presStyleCnt="0"/>
      <dgm:spPr/>
    </dgm:pt>
    <dgm:pt modelId="{2DCC2739-C45D-47FE-B46C-D58E32C1C5AF}" type="pres">
      <dgm:prSet presAssocID="{ABF0842E-B8F8-4BCC-AA79-3BAF0B97FBD3}" presName="composite2" presStyleCnt="0"/>
      <dgm:spPr/>
    </dgm:pt>
    <dgm:pt modelId="{59C32B05-BDE1-4F19-8545-BD4BF0B53555}" type="pres">
      <dgm:prSet presAssocID="{ABF0842E-B8F8-4BCC-AA79-3BAF0B97FBD3}" presName="background2" presStyleLbl="node2" presStyleIdx="4" presStyleCnt="5"/>
      <dgm:spPr/>
    </dgm:pt>
    <dgm:pt modelId="{E49C3FAE-94A9-4A14-86CF-934840A1B23E}" type="pres">
      <dgm:prSet presAssocID="{ABF0842E-B8F8-4BCC-AA79-3BAF0B97FBD3}" presName="text2" presStyleLbl="fgAcc2" presStyleIdx="4" presStyleCnt="5">
        <dgm:presLayoutVars>
          <dgm:chPref val="3"/>
        </dgm:presLayoutVars>
      </dgm:prSet>
      <dgm:spPr/>
    </dgm:pt>
    <dgm:pt modelId="{EC9752E0-7E43-4361-9178-B036DC40BBF6}" type="pres">
      <dgm:prSet presAssocID="{ABF0842E-B8F8-4BCC-AA79-3BAF0B97FBD3}" presName="hierChild3" presStyleCnt="0"/>
      <dgm:spPr/>
    </dgm:pt>
    <dgm:pt modelId="{A428BF89-1520-462F-9119-61571F85E4B1}" type="pres">
      <dgm:prSet presAssocID="{3D6351AC-D869-455D-AB2E-CBE357CD59CF}" presName="Name17" presStyleLbl="parChTrans1D3" presStyleIdx="0" presStyleCnt="3"/>
      <dgm:spPr/>
    </dgm:pt>
    <dgm:pt modelId="{369F11AF-8EA0-4683-BAE2-DBFE3E43A3EE}" type="pres">
      <dgm:prSet presAssocID="{4E04C4F8-303A-4D09-9B5A-C07B5A601BF0}" presName="hierRoot3" presStyleCnt="0"/>
      <dgm:spPr/>
    </dgm:pt>
    <dgm:pt modelId="{D83E9CE1-479E-44A8-87DB-EA3BCF0D3BDA}" type="pres">
      <dgm:prSet presAssocID="{4E04C4F8-303A-4D09-9B5A-C07B5A601BF0}" presName="composite3" presStyleCnt="0"/>
      <dgm:spPr/>
    </dgm:pt>
    <dgm:pt modelId="{3C66BD11-1542-452E-A59F-44E6E87694A9}" type="pres">
      <dgm:prSet presAssocID="{4E04C4F8-303A-4D09-9B5A-C07B5A601BF0}" presName="background3" presStyleLbl="node3" presStyleIdx="0" presStyleCnt="3"/>
      <dgm:spPr/>
    </dgm:pt>
    <dgm:pt modelId="{B9A27D8F-8C4B-465B-A8CD-CE561519092A}" type="pres">
      <dgm:prSet presAssocID="{4E04C4F8-303A-4D09-9B5A-C07B5A601BF0}" presName="text3" presStyleLbl="fgAcc3" presStyleIdx="0" presStyleCnt="3">
        <dgm:presLayoutVars>
          <dgm:chPref val="3"/>
        </dgm:presLayoutVars>
      </dgm:prSet>
      <dgm:spPr/>
    </dgm:pt>
    <dgm:pt modelId="{6CE704B0-88CD-4B78-91E8-977FE4F9D0EB}" type="pres">
      <dgm:prSet presAssocID="{4E04C4F8-303A-4D09-9B5A-C07B5A601BF0}" presName="hierChild4" presStyleCnt="0"/>
      <dgm:spPr/>
    </dgm:pt>
    <dgm:pt modelId="{29578F45-5459-4247-B974-EB8B2D2C2A22}" type="pres">
      <dgm:prSet presAssocID="{FA7D13EA-9894-48F4-AEBB-F0E1D040F9DE}" presName="Name17" presStyleLbl="parChTrans1D3" presStyleIdx="1" presStyleCnt="3"/>
      <dgm:spPr/>
    </dgm:pt>
    <dgm:pt modelId="{5072AC40-5B30-46DA-AB58-88A9CA5789F7}" type="pres">
      <dgm:prSet presAssocID="{A4B4F62B-B792-4197-B52E-F334D9EE58FC}" presName="hierRoot3" presStyleCnt="0"/>
      <dgm:spPr/>
    </dgm:pt>
    <dgm:pt modelId="{A32B4876-2966-4D9F-84E9-D55BD54D9FA8}" type="pres">
      <dgm:prSet presAssocID="{A4B4F62B-B792-4197-B52E-F334D9EE58FC}" presName="composite3" presStyleCnt="0"/>
      <dgm:spPr/>
    </dgm:pt>
    <dgm:pt modelId="{98CB261F-0C32-4EF2-B17A-338D551E9BAF}" type="pres">
      <dgm:prSet presAssocID="{A4B4F62B-B792-4197-B52E-F334D9EE58FC}" presName="background3" presStyleLbl="node3" presStyleIdx="1" presStyleCnt="3"/>
      <dgm:spPr/>
    </dgm:pt>
    <dgm:pt modelId="{5AC57064-8059-438B-92B0-7282B17ECF0E}" type="pres">
      <dgm:prSet presAssocID="{A4B4F62B-B792-4197-B52E-F334D9EE58FC}" presName="text3" presStyleLbl="fgAcc3" presStyleIdx="1" presStyleCnt="3">
        <dgm:presLayoutVars>
          <dgm:chPref val="3"/>
        </dgm:presLayoutVars>
      </dgm:prSet>
      <dgm:spPr/>
    </dgm:pt>
    <dgm:pt modelId="{69FDDB39-DA18-4D98-87A8-83DBD420F5FB}" type="pres">
      <dgm:prSet presAssocID="{A4B4F62B-B792-4197-B52E-F334D9EE58FC}" presName="hierChild4" presStyleCnt="0"/>
      <dgm:spPr/>
    </dgm:pt>
    <dgm:pt modelId="{C09E9E22-F98A-4102-A182-2613D2B05BBF}" type="pres">
      <dgm:prSet presAssocID="{4DA985E5-66A2-464B-B746-E37531F9BDFB}" presName="Name17" presStyleLbl="parChTrans1D3" presStyleIdx="2" presStyleCnt="3"/>
      <dgm:spPr/>
    </dgm:pt>
    <dgm:pt modelId="{C8CDC288-8ED7-49BB-857B-C379CA10EC18}" type="pres">
      <dgm:prSet presAssocID="{7110DC1C-CF77-4850-951A-64078EE44180}" presName="hierRoot3" presStyleCnt="0"/>
      <dgm:spPr/>
    </dgm:pt>
    <dgm:pt modelId="{CD25DF56-19F0-4F45-9047-123D04BC75B9}" type="pres">
      <dgm:prSet presAssocID="{7110DC1C-CF77-4850-951A-64078EE44180}" presName="composite3" presStyleCnt="0"/>
      <dgm:spPr/>
    </dgm:pt>
    <dgm:pt modelId="{8C9D3976-0FE4-4824-A504-F43E99F2D664}" type="pres">
      <dgm:prSet presAssocID="{7110DC1C-CF77-4850-951A-64078EE44180}" presName="background3" presStyleLbl="node3" presStyleIdx="2" presStyleCnt="3"/>
      <dgm:spPr/>
    </dgm:pt>
    <dgm:pt modelId="{8984C595-FCEC-439D-9C83-32B8AAC67E62}" type="pres">
      <dgm:prSet presAssocID="{7110DC1C-CF77-4850-951A-64078EE44180}" presName="text3" presStyleLbl="fgAcc3" presStyleIdx="2" presStyleCnt="3">
        <dgm:presLayoutVars>
          <dgm:chPref val="3"/>
        </dgm:presLayoutVars>
      </dgm:prSet>
      <dgm:spPr/>
    </dgm:pt>
    <dgm:pt modelId="{8B5DAF42-8360-40FE-97B0-2C2594D74AED}" type="pres">
      <dgm:prSet presAssocID="{7110DC1C-CF77-4850-951A-64078EE44180}" presName="hierChild4" presStyleCnt="0"/>
      <dgm:spPr/>
    </dgm:pt>
  </dgm:ptLst>
  <dgm:cxnLst>
    <dgm:cxn modelId="{303B3A07-60F9-4EFB-B773-293D690B4EA0}" type="presOf" srcId="{FA7D13EA-9894-48F4-AEBB-F0E1D040F9DE}" destId="{29578F45-5459-4247-B974-EB8B2D2C2A22}" srcOrd="0" destOrd="0" presId="urn:microsoft.com/office/officeart/2005/8/layout/hierarchy1"/>
    <dgm:cxn modelId="{3DF1B81E-880D-4ACF-BE43-D601F0F40A3E}" srcId="{ABF0842E-B8F8-4BCC-AA79-3BAF0B97FBD3}" destId="{4E04C4F8-303A-4D09-9B5A-C07B5A601BF0}" srcOrd="0" destOrd="0" parTransId="{3D6351AC-D869-455D-AB2E-CBE357CD59CF}" sibTransId="{A8CB0E86-EA70-4D88-B74B-8DFDE007C016}"/>
    <dgm:cxn modelId="{FA68351F-26B3-43C7-BAA3-05A219657B25}" srcId="{493318F5-56EC-4925-A36F-03368771FBDC}" destId="{5773A69C-B918-4144-B850-24746A545E49}" srcOrd="0" destOrd="0" parTransId="{958E2689-B0E7-44B3-A7AB-0886D4D317D5}" sibTransId="{14B12943-D3B5-420C-9502-A2928830DE43}"/>
    <dgm:cxn modelId="{2C20572A-2A9F-41CC-B1C1-D1BCE80655E2}" srcId="{5773A69C-B918-4144-B850-24746A545E49}" destId="{D40765B9-593D-4301-B083-370BFC413382}" srcOrd="1" destOrd="0" parTransId="{BA8E8706-1487-4E5A-9302-2C6607B873AC}" sibTransId="{6F56B939-0DC2-492F-B0A1-BA6A4674D036}"/>
    <dgm:cxn modelId="{E8ACAD2A-EE51-4F50-BE72-F18D8D2F30CE}" type="presOf" srcId="{7110DC1C-CF77-4850-951A-64078EE44180}" destId="{8984C595-FCEC-439D-9C83-32B8AAC67E62}" srcOrd="0" destOrd="0" presId="urn:microsoft.com/office/officeart/2005/8/layout/hierarchy1"/>
    <dgm:cxn modelId="{0B70FA2E-74CD-486C-94A0-9312C390D637}" type="presOf" srcId="{BA8E8706-1487-4E5A-9302-2C6607B873AC}" destId="{645292C7-1137-47A9-94E6-24497C9ED8A5}" srcOrd="0" destOrd="0" presId="urn:microsoft.com/office/officeart/2005/8/layout/hierarchy1"/>
    <dgm:cxn modelId="{C4D4993B-AE50-45A0-8908-C581FFE490BA}" type="presOf" srcId="{A4B4F62B-B792-4197-B52E-F334D9EE58FC}" destId="{5AC57064-8059-438B-92B0-7282B17ECF0E}" srcOrd="0" destOrd="0" presId="urn:microsoft.com/office/officeart/2005/8/layout/hierarchy1"/>
    <dgm:cxn modelId="{66804B5B-2481-434E-A4E1-264D6795FFCF}" type="presOf" srcId="{D40765B9-593D-4301-B083-370BFC413382}" destId="{BBE7A5EB-ADBB-403E-8E73-C03BFA33D627}" srcOrd="0" destOrd="0" presId="urn:microsoft.com/office/officeart/2005/8/layout/hierarchy1"/>
    <dgm:cxn modelId="{74053762-712D-4D36-8D56-D2C9CB518586}" type="presOf" srcId="{ABF0842E-B8F8-4BCC-AA79-3BAF0B97FBD3}" destId="{E49C3FAE-94A9-4A14-86CF-934840A1B23E}" srcOrd="0" destOrd="0" presId="urn:microsoft.com/office/officeart/2005/8/layout/hierarchy1"/>
    <dgm:cxn modelId="{6E0DCA48-4376-48D7-99F9-CE5CFA28A12F}" srcId="{ABF0842E-B8F8-4BCC-AA79-3BAF0B97FBD3}" destId="{A4B4F62B-B792-4197-B52E-F334D9EE58FC}" srcOrd="1" destOrd="0" parTransId="{FA7D13EA-9894-48F4-AEBB-F0E1D040F9DE}" sibTransId="{7306D2FF-3BD7-4340-8113-A1F386E32607}"/>
    <dgm:cxn modelId="{2FE8C97C-E2BD-4530-8448-DF90E79F4C0B}" type="presOf" srcId="{0245346A-0F1F-4721-8BE1-3159671DD7A5}" destId="{D491A1AE-262B-4AAD-81E8-E60637FF3D36}" srcOrd="0" destOrd="0" presId="urn:microsoft.com/office/officeart/2005/8/layout/hierarchy1"/>
    <dgm:cxn modelId="{2E04F77E-D842-4FDB-8217-06C5C9492ADA}" srcId="{5773A69C-B918-4144-B850-24746A545E49}" destId="{ABF0842E-B8F8-4BCC-AA79-3BAF0B97FBD3}" srcOrd="4" destOrd="0" parTransId="{746F2DD2-B2D3-46C4-9E0E-3AA8373181CB}" sibTransId="{5399267F-63DC-4D2A-B883-7D9F00A2480A}"/>
    <dgm:cxn modelId="{FD769481-6E5E-4BEE-8EAD-EE9546956958}" type="presOf" srcId="{C1A8F5AE-435E-49C0-83BB-C8C7DFE2C350}" destId="{265CF44C-6C61-4252-A435-340F61006422}" srcOrd="0" destOrd="0" presId="urn:microsoft.com/office/officeart/2005/8/layout/hierarchy1"/>
    <dgm:cxn modelId="{A0835A8C-5276-45A9-AF9C-D5587B92591A}" type="presOf" srcId="{746F2DD2-B2D3-46C4-9E0E-3AA8373181CB}" destId="{B9D255A9-26AB-4588-8724-835D7DD76364}" srcOrd="0" destOrd="0" presId="urn:microsoft.com/office/officeart/2005/8/layout/hierarchy1"/>
    <dgm:cxn modelId="{1947908F-6C05-4095-9238-C2648AB09E3E}" srcId="{5773A69C-B918-4144-B850-24746A545E49}" destId="{0245346A-0F1F-4721-8BE1-3159671DD7A5}" srcOrd="3" destOrd="0" parTransId="{C8633826-5A09-4698-8F4B-32905886CC92}" sibTransId="{17B1B9EC-FE91-46C2-BF85-FC5685E20F91}"/>
    <dgm:cxn modelId="{17703490-2981-454E-A872-1023736F11E8}" type="presOf" srcId="{493318F5-56EC-4925-A36F-03368771FBDC}" destId="{6503164A-13F2-4DC0-8885-9130A5C4BFDE}" srcOrd="0" destOrd="0" presId="urn:microsoft.com/office/officeart/2005/8/layout/hierarchy1"/>
    <dgm:cxn modelId="{F1A1C591-49A5-4A58-ABF2-9E927E9365FE}" type="presOf" srcId="{4E04C4F8-303A-4D09-9B5A-C07B5A601BF0}" destId="{B9A27D8F-8C4B-465B-A8CD-CE561519092A}" srcOrd="0" destOrd="0" presId="urn:microsoft.com/office/officeart/2005/8/layout/hierarchy1"/>
    <dgm:cxn modelId="{45E65095-75EC-456B-8546-BB56354DC50D}" srcId="{5773A69C-B918-4144-B850-24746A545E49}" destId="{D148F4A7-5639-438F-8D3D-CF9E3C314E2F}" srcOrd="2" destOrd="0" parTransId="{C1A8F5AE-435E-49C0-83BB-C8C7DFE2C350}" sibTransId="{00E2E553-4EE8-4F25-A5D3-05AD9A1F5827}"/>
    <dgm:cxn modelId="{41C55E9D-02F2-40DE-93E1-17E7251E19CF}" type="presOf" srcId="{4DA985E5-66A2-464B-B746-E37531F9BDFB}" destId="{C09E9E22-F98A-4102-A182-2613D2B05BBF}" srcOrd="0" destOrd="0" presId="urn:microsoft.com/office/officeart/2005/8/layout/hierarchy1"/>
    <dgm:cxn modelId="{BDFB88A3-3AED-4DEB-9F41-AF0E47798672}" type="presOf" srcId="{3D6351AC-D869-455D-AB2E-CBE357CD59CF}" destId="{A428BF89-1520-462F-9119-61571F85E4B1}" srcOrd="0" destOrd="0" presId="urn:microsoft.com/office/officeart/2005/8/layout/hierarchy1"/>
    <dgm:cxn modelId="{88166DAB-C5EB-4582-99D9-5FAE6AD45792}" srcId="{ABF0842E-B8F8-4BCC-AA79-3BAF0B97FBD3}" destId="{7110DC1C-CF77-4850-951A-64078EE44180}" srcOrd="2" destOrd="0" parTransId="{4DA985E5-66A2-464B-B746-E37531F9BDFB}" sibTransId="{B9EC425E-FE4E-4D53-8413-432F47EC7F27}"/>
    <dgm:cxn modelId="{E526E4AF-C5DF-4D1F-9DC5-8FC2773369D6}" type="presOf" srcId="{D148F4A7-5639-438F-8D3D-CF9E3C314E2F}" destId="{2E548E89-2FCB-4135-BB3F-A582D0D1B8BC}" srcOrd="0" destOrd="0" presId="urn:microsoft.com/office/officeart/2005/8/layout/hierarchy1"/>
    <dgm:cxn modelId="{2EF8BDC5-3451-4C59-83C1-DB9EBE232CC5}" srcId="{5773A69C-B918-4144-B850-24746A545E49}" destId="{EDEA4E43-0515-45EE-A497-266DF67E9FEF}" srcOrd="0" destOrd="0" parTransId="{88DC36A4-108E-4CE7-BC59-D09D541B2F62}" sibTransId="{249FE8AD-3E62-4B50-A6F0-64097006D87C}"/>
    <dgm:cxn modelId="{DB3C3ADD-0C88-4B84-B774-1AC9D6C00E67}" type="presOf" srcId="{88DC36A4-108E-4CE7-BC59-D09D541B2F62}" destId="{DC0EA50E-BB71-461E-A444-9E7AEB4FF2E2}" srcOrd="0" destOrd="0" presId="urn:microsoft.com/office/officeart/2005/8/layout/hierarchy1"/>
    <dgm:cxn modelId="{E0087FE2-16EA-4353-92D6-845870B794A0}" type="presOf" srcId="{C8633826-5A09-4698-8F4B-32905886CC92}" destId="{AEBF1C3D-09C6-4C14-BF29-6C7006E884B5}" srcOrd="0" destOrd="0" presId="urn:microsoft.com/office/officeart/2005/8/layout/hierarchy1"/>
    <dgm:cxn modelId="{B2EAA5F4-D4B4-49CA-BBB3-FEEDED43C6FA}" type="presOf" srcId="{EDEA4E43-0515-45EE-A497-266DF67E9FEF}" destId="{7BFDB525-1CDB-481F-AB04-968614056098}" srcOrd="0" destOrd="0" presId="urn:microsoft.com/office/officeart/2005/8/layout/hierarchy1"/>
    <dgm:cxn modelId="{2D35ECF7-E1C7-4B88-92E6-FA32B8A4BF8A}" type="presOf" srcId="{5773A69C-B918-4144-B850-24746A545E49}" destId="{69BE3EC7-C1B6-4A87-A046-EA7A9C8687A3}" srcOrd="0" destOrd="0" presId="urn:microsoft.com/office/officeart/2005/8/layout/hierarchy1"/>
    <dgm:cxn modelId="{F38CBC93-6652-4179-9738-408F77029B62}" type="presParOf" srcId="{6503164A-13F2-4DC0-8885-9130A5C4BFDE}" destId="{493066C8-6E40-48A0-B0FB-6A8C53CBCA30}" srcOrd="0" destOrd="0" presId="urn:microsoft.com/office/officeart/2005/8/layout/hierarchy1"/>
    <dgm:cxn modelId="{E917DE14-1E24-478C-BA8D-4860F12BBAFF}" type="presParOf" srcId="{493066C8-6E40-48A0-B0FB-6A8C53CBCA30}" destId="{538A0E62-849A-48FB-9E88-780E3F571FCA}" srcOrd="0" destOrd="0" presId="urn:microsoft.com/office/officeart/2005/8/layout/hierarchy1"/>
    <dgm:cxn modelId="{07A1592C-07C0-45DC-ACD8-7E38CD480D92}" type="presParOf" srcId="{538A0E62-849A-48FB-9E88-780E3F571FCA}" destId="{58A3B7DF-AC8D-44F0-85FD-0960BB1CE2FB}" srcOrd="0" destOrd="0" presId="urn:microsoft.com/office/officeart/2005/8/layout/hierarchy1"/>
    <dgm:cxn modelId="{360CBC95-08D0-4D27-B8A5-F761DCE7D3CC}" type="presParOf" srcId="{538A0E62-849A-48FB-9E88-780E3F571FCA}" destId="{69BE3EC7-C1B6-4A87-A046-EA7A9C8687A3}" srcOrd="1" destOrd="0" presId="urn:microsoft.com/office/officeart/2005/8/layout/hierarchy1"/>
    <dgm:cxn modelId="{CAFF9AEE-C85B-430D-BB7D-F5F47660B3E6}" type="presParOf" srcId="{493066C8-6E40-48A0-B0FB-6A8C53CBCA30}" destId="{A9D37038-8318-491F-A8BD-A786AB421866}" srcOrd="1" destOrd="0" presId="urn:microsoft.com/office/officeart/2005/8/layout/hierarchy1"/>
    <dgm:cxn modelId="{4647EB37-B2C3-4EAD-A464-6AD7A20BEDFE}" type="presParOf" srcId="{A9D37038-8318-491F-A8BD-A786AB421866}" destId="{DC0EA50E-BB71-461E-A444-9E7AEB4FF2E2}" srcOrd="0" destOrd="0" presId="urn:microsoft.com/office/officeart/2005/8/layout/hierarchy1"/>
    <dgm:cxn modelId="{B00399B8-6C4C-418A-B8F3-903127D40A98}" type="presParOf" srcId="{A9D37038-8318-491F-A8BD-A786AB421866}" destId="{0260FC23-7F86-4D19-80CA-6B2692182515}" srcOrd="1" destOrd="0" presId="urn:microsoft.com/office/officeart/2005/8/layout/hierarchy1"/>
    <dgm:cxn modelId="{F5181AEF-73A4-4837-A9E0-F8C44CEF839B}" type="presParOf" srcId="{0260FC23-7F86-4D19-80CA-6B2692182515}" destId="{98EF1751-19CA-4186-BE1C-A102FAE39B3E}" srcOrd="0" destOrd="0" presId="urn:microsoft.com/office/officeart/2005/8/layout/hierarchy1"/>
    <dgm:cxn modelId="{F4D5B28F-A586-4025-B2B4-2FFF8EAE996D}" type="presParOf" srcId="{98EF1751-19CA-4186-BE1C-A102FAE39B3E}" destId="{20088493-9E11-441A-B14D-BED3F56B3709}" srcOrd="0" destOrd="0" presId="urn:microsoft.com/office/officeart/2005/8/layout/hierarchy1"/>
    <dgm:cxn modelId="{A3C2BEE3-EBC0-4EF0-8D03-94674E12844D}" type="presParOf" srcId="{98EF1751-19CA-4186-BE1C-A102FAE39B3E}" destId="{7BFDB525-1CDB-481F-AB04-968614056098}" srcOrd="1" destOrd="0" presId="urn:microsoft.com/office/officeart/2005/8/layout/hierarchy1"/>
    <dgm:cxn modelId="{4C78FE60-845C-46E2-ABF4-A169E95EEB5B}" type="presParOf" srcId="{0260FC23-7F86-4D19-80CA-6B2692182515}" destId="{4D042404-AA5A-4F5B-8019-2389EB00A231}" srcOrd="1" destOrd="0" presId="urn:microsoft.com/office/officeart/2005/8/layout/hierarchy1"/>
    <dgm:cxn modelId="{7BF5BF19-35BA-4B7F-8B36-24ABBCE29491}" type="presParOf" srcId="{A9D37038-8318-491F-A8BD-A786AB421866}" destId="{645292C7-1137-47A9-94E6-24497C9ED8A5}" srcOrd="2" destOrd="0" presId="urn:microsoft.com/office/officeart/2005/8/layout/hierarchy1"/>
    <dgm:cxn modelId="{B3A88604-8C85-4C8E-BAF0-6D8FE4C85E7C}" type="presParOf" srcId="{A9D37038-8318-491F-A8BD-A786AB421866}" destId="{D2F3C8CD-B6DC-40CF-9AFB-B8ADE354DE5F}" srcOrd="3" destOrd="0" presId="urn:microsoft.com/office/officeart/2005/8/layout/hierarchy1"/>
    <dgm:cxn modelId="{75296C0F-68F9-44D8-B69C-0D92C820E952}" type="presParOf" srcId="{D2F3C8CD-B6DC-40CF-9AFB-B8ADE354DE5F}" destId="{092512C7-87A4-47EA-BD31-BFF1A7E42AAE}" srcOrd="0" destOrd="0" presId="urn:microsoft.com/office/officeart/2005/8/layout/hierarchy1"/>
    <dgm:cxn modelId="{95280967-394A-471D-AF32-BF2B9F5E08B0}" type="presParOf" srcId="{092512C7-87A4-47EA-BD31-BFF1A7E42AAE}" destId="{646DA66F-0616-4290-8035-79BE78FF5DA4}" srcOrd="0" destOrd="0" presId="urn:microsoft.com/office/officeart/2005/8/layout/hierarchy1"/>
    <dgm:cxn modelId="{290DC7D2-B586-4A59-9D05-F5AC9F129B48}" type="presParOf" srcId="{092512C7-87A4-47EA-BD31-BFF1A7E42AAE}" destId="{BBE7A5EB-ADBB-403E-8E73-C03BFA33D627}" srcOrd="1" destOrd="0" presId="urn:microsoft.com/office/officeart/2005/8/layout/hierarchy1"/>
    <dgm:cxn modelId="{D49B6320-52A2-4C36-8CDD-5F455225A3C4}" type="presParOf" srcId="{D2F3C8CD-B6DC-40CF-9AFB-B8ADE354DE5F}" destId="{B6897ECD-8BD2-47D5-B0E6-612DCB3CEC27}" srcOrd="1" destOrd="0" presId="urn:microsoft.com/office/officeart/2005/8/layout/hierarchy1"/>
    <dgm:cxn modelId="{3134305F-8B8D-4B96-84C2-A2C35D8942D5}" type="presParOf" srcId="{A9D37038-8318-491F-A8BD-A786AB421866}" destId="{265CF44C-6C61-4252-A435-340F61006422}" srcOrd="4" destOrd="0" presId="urn:microsoft.com/office/officeart/2005/8/layout/hierarchy1"/>
    <dgm:cxn modelId="{225F69EA-2A7A-45F7-90FD-C1E6F6F277D2}" type="presParOf" srcId="{A9D37038-8318-491F-A8BD-A786AB421866}" destId="{D4FF8C0C-D009-4E11-8816-3A2E1465D89E}" srcOrd="5" destOrd="0" presId="urn:microsoft.com/office/officeart/2005/8/layout/hierarchy1"/>
    <dgm:cxn modelId="{C6ECC17E-B71E-47F6-A1B4-53874F9EB767}" type="presParOf" srcId="{D4FF8C0C-D009-4E11-8816-3A2E1465D89E}" destId="{57EA21E3-E504-46F1-8987-5B7546106671}" srcOrd="0" destOrd="0" presId="urn:microsoft.com/office/officeart/2005/8/layout/hierarchy1"/>
    <dgm:cxn modelId="{56C9EF1D-B460-4927-9C35-B13AC6507F00}" type="presParOf" srcId="{57EA21E3-E504-46F1-8987-5B7546106671}" destId="{37D6C0B4-8662-4AF4-B29A-54C8714D5BCC}" srcOrd="0" destOrd="0" presId="urn:microsoft.com/office/officeart/2005/8/layout/hierarchy1"/>
    <dgm:cxn modelId="{BEE009BF-7851-48B5-8A05-ED9167590E2D}" type="presParOf" srcId="{57EA21E3-E504-46F1-8987-5B7546106671}" destId="{2E548E89-2FCB-4135-BB3F-A582D0D1B8BC}" srcOrd="1" destOrd="0" presId="urn:microsoft.com/office/officeart/2005/8/layout/hierarchy1"/>
    <dgm:cxn modelId="{184D110E-42EB-4F3A-A7D8-018E69A5F85B}" type="presParOf" srcId="{D4FF8C0C-D009-4E11-8816-3A2E1465D89E}" destId="{02470905-FD05-447D-A256-29E856164D44}" srcOrd="1" destOrd="0" presId="urn:microsoft.com/office/officeart/2005/8/layout/hierarchy1"/>
    <dgm:cxn modelId="{5E331EBC-C3E9-4624-9B44-E2DD7A54FF27}" type="presParOf" srcId="{A9D37038-8318-491F-A8BD-A786AB421866}" destId="{AEBF1C3D-09C6-4C14-BF29-6C7006E884B5}" srcOrd="6" destOrd="0" presId="urn:microsoft.com/office/officeart/2005/8/layout/hierarchy1"/>
    <dgm:cxn modelId="{86501A31-1643-4A40-A5F1-184710ACECC1}" type="presParOf" srcId="{A9D37038-8318-491F-A8BD-A786AB421866}" destId="{99E0FA03-1667-4763-B598-74B5616E3724}" srcOrd="7" destOrd="0" presId="urn:microsoft.com/office/officeart/2005/8/layout/hierarchy1"/>
    <dgm:cxn modelId="{F61111C3-3042-4E5A-AA00-F01B5FD2E45F}" type="presParOf" srcId="{99E0FA03-1667-4763-B598-74B5616E3724}" destId="{1BF04FE5-49F8-46D4-A05F-B31860E2720A}" srcOrd="0" destOrd="0" presId="urn:microsoft.com/office/officeart/2005/8/layout/hierarchy1"/>
    <dgm:cxn modelId="{FA8E65E9-A9BF-4A35-9E82-CF56F65BA306}" type="presParOf" srcId="{1BF04FE5-49F8-46D4-A05F-B31860E2720A}" destId="{DD96AE91-0EE4-4E10-B221-B0E364ECE3B9}" srcOrd="0" destOrd="0" presId="urn:microsoft.com/office/officeart/2005/8/layout/hierarchy1"/>
    <dgm:cxn modelId="{56809562-ADEC-4823-8BF4-8EDECB4385B5}" type="presParOf" srcId="{1BF04FE5-49F8-46D4-A05F-B31860E2720A}" destId="{D491A1AE-262B-4AAD-81E8-E60637FF3D36}" srcOrd="1" destOrd="0" presId="urn:microsoft.com/office/officeart/2005/8/layout/hierarchy1"/>
    <dgm:cxn modelId="{2278D766-3A89-4573-872A-74A66461BC17}" type="presParOf" srcId="{99E0FA03-1667-4763-B598-74B5616E3724}" destId="{DE79768F-D558-406F-A8A1-7D2489757731}" srcOrd="1" destOrd="0" presId="urn:microsoft.com/office/officeart/2005/8/layout/hierarchy1"/>
    <dgm:cxn modelId="{F669E9C6-F766-4E8A-B756-B136639BFD22}" type="presParOf" srcId="{A9D37038-8318-491F-A8BD-A786AB421866}" destId="{B9D255A9-26AB-4588-8724-835D7DD76364}" srcOrd="8" destOrd="0" presId="urn:microsoft.com/office/officeart/2005/8/layout/hierarchy1"/>
    <dgm:cxn modelId="{8B20E429-C877-4686-AB19-6A5AA5CB2466}" type="presParOf" srcId="{A9D37038-8318-491F-A8BD-A786AB421866}" destId="{7CC5EDC0-2F7F-41E5-8B37-598D0F7D01B6}" srcOrd="9" destOrd="0" presId="urn:microsoft.com/office/officeart/2005/8/layout/hierarchy1"/>
    <dgm:cxn modelId="{9704713D-4E53-45DE-84EC-E1B40146D6EA}" type="presParOf" srcId="{7CC5EDC0-2F7F-41E5-8B37-598D0F7D01B6}" destId="{2DCC2739-C45D-47FE-B46C-D58E32C1C5AF}" srcOrd="0" destOrd="0" presId="urn:microsoft.com/office/officeart/2005/8/layout/hierarchy1"/>
    <dgm:cxn modelId="{C60EFE80-D71B-4517-9CBF-14B640C65480}" type="presParOf" srcId="{2DCC2739-C45D-47FE-B46C-D58E32C1C5AF}" destId="{59C32B05-BDE1-4F19-8545-BD4BF0B53555}" srcOrd="0" destOrd="0" presId="urn:microsoft.com/office/officeart/2005/8/layout/hierarchy1"/>
    <dgm:cxn modelId="{D3A41063-1E0D-4AC5-9FA4-B94E3863EF27}" type="presParOf" srcId="{2DCC2739-C45D-47FE-B46C-D58E32C1C5AF}" destId="{E49C3FAE-94A9-4A14-86CF-934840A1B23E}" srcOrd="1" destOrd="0" presId="urn:microsoft.com/office/officeart/2005/8/layout/hierarchy1"/>
    <dgm:cxn modelId="{D59B2A30-2157-4171-811C-A42C81DDC5BD}" type="presParOf" srcId="{7CC5EDC0-2F7F-41E5-8B37-598D0F7D01B6}" destId="{EC9752E0-7E43-4361-9178-B036DC40BBF6}" srcOrd="1" destOrd="0" presId="urn:microsoft.com/office/officeart/2005/8/layout/hierarchy1"/>
    <dgm:cxn modelId="{A2F754AE-E5E0-42B4-B71B-21AEED44838C}" type="presParOf" srcId="{EC9752E0-7E43-4361-9178-B036DC40BBF6}" destId="{A428BF89-1520-462F-9119-61571F85E4B1}" srcOrd="0" destOrd="0" presId="urn:microsoft.com/office/officeart/2005/8/layout/hierarchy1"/>
    <dgm:cxn modelId="{2669FAED-49F1-45C2-BC65-BBF77ADBEE07}" type="presParOf" srcId="{EC9752E0-7E43-4361-9178-B036DC40BBF6}" destId="{369F11AF-8EA0-4683-BAE2-DBFE3E43A3EE}" srcOrd="1" destOrd="0" presId="urn:microsoft.com/office/officeart/2005/8/layout/hierarchy1"/>
    <dgm:cxn modelId="{48D9FC51-23A0-4369-BAE7-CA279920618F}" type="presParOf" srcId="{369F11AF-8EA0-4683-BAE2-DBFE3E43A3EE}" destId="{D83E9CE1-479E-44A8-87DB-EA3BCF0D3BDA}" srcOrd="0" destOrd="0" presId="urn:microsoft.com/office/officeart/2005/8/layout/hierarchy1"/>
    <dgm:cxn modelId="{6FD69107-F3F0-465E-8BA5-5ED7BF007C12}" type="presParOf" srcId="{D83E9CE1-479E-44A8-87DB-EA3BCF0D3BDA}" destId="{3C66BD11-1542-452E-A59F-44E6E87694A9}" srcOrd="0" destOrd="0" presId="urn:microsoft.com/office/officeart/2005/8/layout/hierarchy1"/>
    <dgm:cxn modelId="{21078B03-09BB-4995-AF69-740DE9C5342D}" type="presParOf" srcId="{D83E9CE1-479E-44A8-87DB-EA3BCF0D3BDA}" destId="{B9A27D8F-8C4B-465B-A8CD-CE561519092A}" srcOrd="1" destOrd="0" presId="urn:microsoft.com/office/officeart/2005/8/layout/hierarchy1"/>
    <dgm:cxn modelId="{F0C23583-AB05-4F48-9A9C-72B80BC4C3EC}" type="presParOf" srcId="{369F11AF-8EA0-4683-BAE2-DBFE3E43A3EE}" destId="{6CE704B0-88CD-4B78-91E8-977FE4F9D0EB}" srcOrd="1" destOrd="0" presId="urn:microsoft.com/office/officeart/2005/8/layout/hierarchy1"/>
    <dgm:cxn modelId="{4584FC8A-5DB0-42D1-B67A-1EB9547E6841}" type="presParOf" srcId="{EC9752E0-7E43-4361-9178-B036DC40BBF6}" destId="{29578F45-5459-4247-B974-EB8B2D2C2A22}" srcOrd="2" destOrd="0" presId="urn:microsoft.com/office/officeart/2005/8/layout/hierarchy1"/>
    <dgm:cxn modelId="{B7E12310-EE39-4615-B1C9-E26C31B7983C}" type="presParOf" srcId="{EC9752E0-7E43-4361-9178-B036DC40BBF6}" destId="{5072AC40-5B30-46DA-AB58-88A9CA5789F7}" srcOrd="3" destOrd="0" presId="urn:microsoft.com/office/officeart/2005/8/layout/hierarchy1"/>
    <dgm:cxn modelId="{42DB74F7-94A7-45EF-BBA6-13C6C3C70E5A}" type="presParOf" srcId="{5072AC40-5B30-46DA-AB58-88A9CA5789F7}" destId="{A32B4876-2966-4D9F-84E9-D55BD54D9FA8}" srcOrd="0" destOrd="0" presId="urn:microsoft.com/office/officeart/2005/8/layout/hierarchy1"/>
    <dgm:cxn modelId="{657CB704-53CE-4A6C-95D1-067BF110D26A}" type="presParOf" srcId="{A32B4876-2966-4D9F-84E9-D55BD54D9FA8}" destId="{98CB261F-0C32-4EF2-B17A-338D551E9BAF}" srcOrd="0" destOrd="0" presId="urn:microsoft.com/office/officeart/2005/8/layout/hierarchy1"/>
    <dgm:cxn modelId="{904F37CC-1EBB-49F4-AE57-11C83F8BF9D1}" type="presParOf" srcId="{A32B4876-2966-4D9F-84E9-D55BD54D9FA8}" destId="{5AC57064-8059-438B-92B0-7282B17ECF0E}" srcOrd="1" destOrd="0" presId="urn:microsoft.com/office/officeart/2005/8/layout/hierarchy1"/>
    <dgm:cxn modelId="{D1D4AFD0-29D4-4301-ABF7-7105865DCEF1}" type="presParOf" srcId="{5072AC40-5B30-46DA-AB58-88A9CA5789F7}" destId="{69FDDB39-DA18-4D98-87A8-83DBD420F5FB}" srcOrd="1" destOrd="0" presId="urn:microsoft.com/office/officeart/2005/8/layout/hierarchy1"/>
    <dgm:cxn modelId="{7000623C-89BF-469F-93D1-00A047B29858}" type="presParOf" srcId="{EC9752E0-7E43-4361-9178-B036DC40BBF6}" destId="{C09E9E22-F98A-4102-A182-2613D2B05BBF}" srcOrd="4" destOrd="0" presId="urn:microsoft.com/office/officeart/2005/8/layout/hierarchy1"/>
    <dgm:cxn modelId="{4332334C-2297-4B36-853C-4C1BC25AE884}" type="presParOf" srcId="{EC9752E0-7E43-4361-9178-B036DC40BBF6}" destId="{C8CDC288-8ED7-49BB-857B-C379CA10EC18}" srcOrd="5" destOrd="0" presId="urn:microsoft.com/office/officeart/2005/8/layout/hierarchy1"/>
    <dgm:cxn modelId="{159DAA34-7246-4E01-A349-EC60681F1D9F}" type="presParOf" srcId="{C8CDC288-8ED7-49BB-857B-C379CA10EC18}" destId="{CD25DF56-19F0-4F45-9047-123D04BC75B9}" srcOrd="0" destOrd="0" presId="urn:microsoft.com/office/officeart/2005/8/layout/hierarchy1"/>
    <dgm:cxn modelId="{5518196C-FDB0-43EC-B818-078626BB8ECD}" type="presParOf" srcId="{CD25DF56-19F0-4F45-9047-123D04BC75B9}" destId="{8C9D3976-0FE4-4824-A504-F43E99F2D664}" srcOrd="0" destOrd="0" presId="urn:microsoft.com/office/officeart/2005/8/layout/hierarchy1"/>
    <dgm:cxn modelId="{254C4A9E-C7B5-4446-A0B7-B422A1B68D53}" type="presParOf" srcId="{CD25DF56-19F0-4F45-9047-123D04BC75B9}" destId="{8984C595-FCEC-439D-9C83-32B8AAC67E62}" srcOrd="1" destOrd="0" presId="urn:microsoft.com/office/officeart/2005/8/layout/hierarchy1"/>
    <dgm:cxn modelId="{6B06D3AC-0B8A-4C4D-A36E-61BD39D64304}" type="presParOf" srcId="{C8CDC288-8ED7-49BB-857B-C379CA10EC18}" destId="{8B5DAF42-8360-40FE-97B0-2C2594D74AE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08B327-02C3-442A-AF4F-564BC9B4B780}"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0A1B806-C586-4445-955F-BD3847F1C12C}">
      <dgm:prSet phldrT="[Text]"/>
      <dgm:spPr/>
      <dgm:t>
        <a:bodyPr/>
        <a:lstStyle/>
        <a:p>
          <a:r>
            <a:rPr lang="en-US" b="1" dirty="0"/>
            <a:t>Users</a:t>
          </a:r>
        </a:p>
      </dgm:t>
    </dgm:pt>
    <dgm:pt modelId="{51AC57C9-C52D-4748-8FBD-E8BF97E2A14A}" type="parTrans" cxnId="{903A24E4-36F9-4D72-985B-24F61ECA1207}">
      <dgm:prSet/>
      <dgm:spPr/>
      <dgm:t>
        <a:bodyPr/>
        <a:lstStyle/>
        <a:p>
          <a:endParaRPr lang="en-US"/>
        </a:p>
      </dgm:t>
    </dgm:pt>
    <dgm:pt modelId="{EE9D38D6-9CF7-483D-8B4B-6F2F18706408}" type="sibTrans" cxnId="{903A24E4-36F9-4D72-985B-24F61ECA1207}">
      <dgm:prSet/>
      <dgm:spPr/>
      <dgm:t>
        <a:bodyPr/>
        <a:lstStyle/>
        <a:p>
          <a:endParaRPr lang="en-US"/>
        </a:p>
      </dgm:t>
    </dgm:pt>
    <dgm:pt modelId="{00E99165-CCBF-49DF-8C7E-14121B58DC8C}">
      <dgm:prSet phldrT="[Text]"/>
      <dgm:spPr/>
      <dgm:t>
        <a:bodyPr/>
        <a:lstStyle/>
        <a:p>
          <a:r>
            <a:rPr lang="en-US" dirty="0"/>
            <a:t>Customer</a:t>
          </a:r>
        </a:p>
      </dgm:t>
    </dgm:pt>
    <dgm:pt modelId="{9DDDCA46-5555-4069-AD86-BB3665ADB62D}" type="parTrans" cxnId="{C8BEC0D1-A1D2-4F5E-9D59-3B44BA7E63EB}">
      <dgm:prSet/>
      <dgm:spPr/>
      <dgm:t>
        <a:bodyPr/>
        <a:lstStyle/>
        <a:p>
          <a:endParaRPr lang="en-US"/>
        </a:p>
      </dgm:t>
    </dgm:pt>
    <dgm:pt modelId="{41EBC25B-369E-4E5B-85F7-C4690579E2C9}" type="sibTrans" cxnId="{C8BEC0D1-A1D2-4F5E-9D59-3B44BA7E63EB}">
      <dgm:prSet/>
      <dgm:spPr/>
      <dgm:t>
        <a:bodyPr/>
        <a:lstStyle/>
        <a:p>
          <a:endParaRPr lang="en-US"/>
        </a:p>
      </dgm:t>
    </dgm:pt>
    <dgm:pt modelId="{E8915422-C8DB-40BF-AE2F-E1567EC224C0}">
      <dgm:prSet phldrT="[Text]"/>
      <dgm:spPr/>
      <dgm:t>
        <a:bodyPr/>
        <a:lstStyle/>
        <a:p>
          <a:r>
            <a:rPr lang="en-US" dirty="0"/>
            <a:t>Mechanic</a:t>
          </a:r>
        </a:p>
      </dgm:t>
    </dgm:pt>
    <dgm:pt modelId="{70249238-F900-46AC-8D62-15EF3A51E17F}" type="parTrans" cxnId="{45E18600-C3F1-4534-A568-784E82BE5EAB}">
      <dgm:prSet/>
      <dgm:spPr/>
      <dgm:t>
        <a:bodyPr/>
        <a:lstStyle/>
        <a:p>
          <a:endParaRPr lang="en-US"/>
        </a:p>
      </dgm:t>
    </dgm:pt>
    <dgm:pt modelId="{AB4ADDA6-55F2-46E7-B233-B422FC27A68D}" type="sibTrans" cxnId="{45E18600-C3F1-4534-A568-784E82BE5EAB}">
      <dgm:prSet/>
      <dgm:spPr/>
      <dgm:t>
        <a:bodyPr/>
        <a:lstStyle/>
        <a:p>
          <a:endParaRPr lang="en-US"/>
        </a:p>
      </dgm:t>
    </dgm:pt>
    <dgm:pt modelId="{7CC340CA-B2CC-47E8-9FA9-8F1CBF8B7EFF}">
      <dgm:prSet phldrT="[Text]"/>
      <dgm:spPr/>
      <dgm:t>
        <a:bodyPr/>
        <a:lstStyle/>
        <a:p>
          <a:r>
            <a:rPr lang="en-US" dirty="0"/>
            <a:t>Admin</a:t>
          </a:r>
        </a:p>
      </dgm:t>
    </dgm:pt>
    <dgm:pt modelId="{BA1DD188-BB25-4E4A-83E9-463FA8A3A64E}" type="parTrans" cxnId="{175594E4-3B07-4E62-BA42-7FEE84776625}">
      <dgm:prSet/>
      <dgm:spPr/>
      <dgm:t>
        <a:bodyPr/>
        <a:lstStyle/>
        <a:p>
          <a:endParaRPr lang="en-US"/>
        </a:p>
      </dgm:t>
    </dgm:pt>
    <dgm:pt modelId="{4B89D7F7-D427-4A60-8BD0-CA4E653B1F7A}" type="sibTrans" cxnId="{175594E4-3B07-4E62-BA42-7FEE84776625}">
      <dgm:prSet/>
      <dgm:spPr/>
      <dgm:t>
        <a:bodyPr/>
        <a:lstStyle/>
        <a:p>
          <a:endParaRPr lang="en-US"/>
        </a:p>
      </dgm:t>
    </dgm:pt>
    <dgm:pt modelId="{1597542D-ABD2-4AAA-8828-7B2313FA5E1A}" type="pres">
      <dgm:prSet presAssocID="{8808B327-02C3-442A-AF4F-564BC9B4B780}" presName="hierChild1" presStyleCnt="0">
        <dgm:presLayoutVars>
          <dgm:chPref val="1"/>
          <dgm:dir/>
          <dgm:animOne val="branch"/>
          <dgm:animLvl val="lvl"/>
          <dgm:resizeHandles/>
        </dgm:presLayoutVars>
      </dgm:prSet>
      <dgm:spPr/>
    </dgm:pt>
    <dgm:pt modelId="{7DB073AA-E844-4208-8ACC-5E300D287649}" type="pres">
      <dgm:prSet presAssocID="{00A1B806-C586-4445-955F-BD3847F1C12C}" presName="hierRoot1" presStyleCnt="0"/>
      <dgm:spPr/>
    </dgm:pt>
    <dgm:pt modelId="{73661ED2-A380-460E-B5B1-8F16FE9741AC}" type="pres">
      <dgm:prSet presAssocID="{00A1B806-C586-4445-955F-BD3847F1C12C}" presName="composite" presStyleCnt="0"/>
      <dgm:spPr/>
    </dgm:pt>
    <dgm:pt modelId="{3A81CA26-0D78-4036-BE43-6888594395F5}" type="pres">
      <dgm:prSet presAssocID="{00A1B806-C586-4445-955F-BD3847F1C12C}" presName="background" presStyleLbl="node0" presStyleIdx="0" presStyleCnt="1"/>
      <dgm:spPr/>
    </dgm:pt>
    <dgm:pt modelId="{0623B40C-EBEA-4DAD-BD23-69C7EFAB4232}" type="pres">
      <dgm:prSet presAssocID="{00A1B806-C586-4445-955F-BD3847F1C12C}" presName="text" presStyleLbl="fgAcc0" presStyleIdx="0" presStyleCnt="1">
        <dgm:presLayoutVars>
          <dgm:chPref val="3"/>
        </dgm:presLayoutVars>
      </dgm:prSet>
      <dgm:spPr/>
    </dgm:pt>
    <dgm:pt modelId="{EBFE6E5C-7FEC-4A8A-9644-1691420C67D8}" type="pres">
      <dgm:prSet presAssocID="{00A1B806-C586-4445-955F-BD3847F1C12C}" presName="hierChild2" presStyleCnt="0"/>
      <dgm:spPr/>
    </dgm:pt>
    <dgm:pt modelId="{E60E094F-B42A-4DB2-96EA-F600F4F55290}" type="pres">
      <dgm:prSet presAssocID="{9DDDCA46-5555-4069-AD86-BB3665ADB62D}" presName="Name10" presStyleLbl="parChTrans1D2" presStyleIdx="0" presStyleCnt="3"/>
      <dgm:spPr/>
    </dgm:pt>
    <dgm:pt modelId="{0BAC8108-61AF-4F2C-A43E-473E0C7793EF}" type="pres">
      <dgm:prSet presAssocID="{00E99165-CCBF-49DF-8C7E-14121B58DC8C}" presName="hierRoot2" presStyleCnt="0"/>
      <dgm:spPr/>
    </dgm:pt>
    <dgm:pt modelId="{763B9D89-79C4-4AA3-8FA6-6A19FC6BE516}" type="pres">
      <dgm:prSet presAssocID="{00E99165-CCBF-49DF-8C7E-14121B58DC8C}" presName="composite2" presStyleCnt="0"/>
      <dgm:spPr/>
    </dgm:pt>
    <dgm:pt modelId="{5B5A572B-2627-40DE-A766-27052AD28C2C}" type="pres">
      <dgm:prSet presAssocID="{00E99165-CCBF-49DF-8C7E-14121B58DC8C}" presName="background2" presStyleLbl="node2" presStyleIdx="0" presStyleCnt="3"/>
      <dgm:spPr/>
    </dgm:pt>
    <dgm:pt modelId="{13DA40A9-0EDF-43E1-97CE-AFCA65202D00}" type="pres">
      <dgm:prSet presAssocID="{00E99165-CCBF-49DF-8C7E-14121B58DC8C}" presName="text2" presStyleLbl="fgAcc2" presStyleIdx="0" presStyleCnt="3">
        <dgm:presLayoutVars>
          <dgm:chPref val="3"/>
        </dgm:presLayoutVars>
      </dgm:prSet>
      <dgm:spPr/>
    </dgm:pt>
    <dgm:pt modelId="{B760C9B5-47F6-40A7-81A6-370EBF2B7A72}" type="pres">
      <dgm:prSet presAssocID="{00E99165-CCBF-49DF-8C7E-14121B58DC8C}" presName="hierChild3" presStyleCnt="0"/>
      <dgm:spPr/>
    </dgm:pt>
    <dgm:pt modelId="{1A5CF660-85E7-4EEB-92A3-44CBE8900703}" type="pres">
      <dgm:prSet presAssocID="{70249238-F900-46AC-8D62-15EF3A51E17F}" presName="Name10" presStyleLbl="parChTrans1D2" presStyleIdx="1" presStyleCnt="3"/>
      <dgm:spPr/>
    </dgm:pt>
    <dgm:pt modelId="{6CBA98EF-61D0-4DDE-A144-55367E18A09B}" type="pres">
      <dgm:prSet presAssocID="{E8915422-C8DB-40BF-AE2F-E1567EC224C0}" presName="hierRoot2" presStyleCnt="0"/>
      <dgm:spPr/>
    </dgm:pt>
    <dgm:pt modelId="{DE8D6B00-8C26-4085-9FC0-4F5390891332}" type="pres">
      <dgm:prSet presAssocID="{E8915422-C8DB-40BF-AE2F-E1567EC224C0}" presName="composite2" presStyleCnt="0"/>
      <dgm:spPr/>
    </dgm:pt>
    <dgm:pt modelId="{2F201316-8D40-44F0-B26E-F059EDF82D7F}" type="pres">
      <dgm:prSet presAssocID="{E8915422-C8DB-40BF-AE2F-E1567EC224C0}" presName="background2" presStyleLbl="node2" presStyleIdx="1" presStyleCnt="3"/>
      <dgm:spPr/>
    </dgm:pt>
    <dgm:pt modelId="{E05A2FAC-9D8F-463D-981D-57483FE9BF17}" type="pres">
      <dgm:prSet presAssocID="{E8915422-C8DB-40BF-AE2F-E1567EC224C0}" presName="text2" presStyleLbl="fgAcc2" presStyleIdx="1" presStyleCnt="3">
        <dgm:presLayoutVars>
          <dgm:chPref val="3"/>
        </dgm:presLayoutVars>
      </dgm:prSet>
      <dgm:spPr/>
    </dgm:pt>
    <dgm:pt modelId="{368611AF-9E82-4788-BBDE-C509908B0127}" type="pres">
      <dgm:prSet presAssocID="{E8915422-C8DB-40BF-AE2F-E1567EC224C0}" presName="hierChild3" presStyleCnt="0"/>
      <dgm:spPr/>
    </dgm:pt>
    <dgm:pt modelId="{58B660B1-E30C-4A57-9C39-063078283187}" type="pres">
      <dgm:prSet presAssocID="{BA1DD188-BB25-4E4A-83E9-463FA8A3A64E}" presName="Name10" presStyleLbl="parChTrans1D2" presStyleIdx="2" presStyleCnt="3"/>
      <dgm:spPr/>
    </dgm:pt>
    <dgm:pt modelId="{EF15FB2B-9EAC-4651-9B4C-8F09C3F38E43}" type="pres">
      <dgm:prSet presAssocID="{7CC340CA-B2CC-47E8-9FA9-8F1CBF8B7EFF}" presName="hierRoot2" presStyleCnt="0"/>
      <dgm:spPr/>
    </dgm:pt>
    <dgm:pt modelId="{B5CE3AED-FBBA-448D-88C4-01FACD417BFF}" type="pres">
      <dgm:prSet presAssocID="{7CC340CA-B2CC-47E8-9FA9-8F1CBF8B7EFF}" presName="composite2" presStyleCnt="0"/>
      <dgm:spPr/>
    </dgm:pt>
    <dgm:pt modelId="{5FB10ED3-0959-4341-8654-C1309FE60CBC}" type="pres">
      <dgm:prSet presAssocID="{7CC340CA-B2CC-47E8-9FA9-8F1CBF8B7EFF}" presName="background2" presStyleLbl="node2" presStyleIdx="2" presStyleCnt="3"/>
      <dgm:spPr/>
    </dgm:pt>
    <dgm:pt modelId="{7D26A19C-C1EF-49E7-89A4-767B28AE9B2E}" type="pres">
      <dgm:prSet presAssocID="{7CC340CA-B2CC-47E8-9FA9-8F1CBF8B7EFF}" presName="text2" presStyleLbl="fgAcc2" presStyleIdx="2" presStyleCnt="3">
        <dgm:presLayoutVars>
          <dgm:chPref val="3"/>
        </dgm:presLayoutVars>
      </dgm:prSet>
      <dgm:spPr/>
    </dgm:pt>
    <dgm:pt modelId="{6BA75EAB-7511-47BE-9DE5-817BC9CA6469}" type="pres">
      <dgm:prSet presAssocID="{7CC340CA-B2CC-47E8-9FA9-8F1CBF8B7EFF}" presName="hierChild3" presStyleCnt="0"/>
      <dgm:spPr/>
    </dgm:pt>
  </dgm:ptLst>
  <dgm:cxnLst>
    <dgm:cxn modelId="{45E18600-C3F1-4534-A568-784E82BE5EAB}" srcId="{00A1B806-C586-4445-955F-BD3847F1C12C}" destId="{E8915422-C8DB-40BF-AE2F-E1567EC224C0}" srcOrd="1" destOrd="0" parTransId="{70249238-F900-46AC-8D62-15EF3A51E17F}" sibTransId="{AB4ADDA6-55F2-46E7-B233-B422FC27A68D}"/>
    <dgm:cxn modelId="{A4C3AC1E-FC85-4752-9E9D-6B025F1EB25C}" type="presOf" srcId="{E8915422-C8DB-40BF-AE2F-E1567EC224C0}" destId="{E05A2FAC-9D8F-463D-981D-57483FE9BF17}" srcOrd="0" destOrd="0" presId="urn:microsoft.com/office/officeart/2005/8/layout/hierarchy1"/>
    <dgm:cxn modelId="{8DA11123-245B-41F9-84F1-9EF1DF248365}" type="presOf" srcId="{00A1B806-C586-4445-955F-BD3847F1C12C}" destId="{0623B40C-EBEA-4DAD-BD23-69C7EFAB4232}" srcOrd="0" destOrd="0" presId="urn:microsoft.com/office/officeart/2005/8/layout/hierarchy1"/>
    <dgm:cxn modelId="{692A343A-794C-4490-8E0F-AA99C2330B69}" type="presOf" srcId="{9DDDCA46-5555-4069-AD86-BB3665ADB62D}" destId="{E60E094F-B42A-4DB2-96EA-F600F4F55290}" srcOrd="0" destOrd="0" presId="urn:microsoft.com/office/officeart/2005/8/layout/hierarchy1"/>
    <dgm:cxn modelId="{7DC91950-A7FB-41E0-ACE3-AFEADEB18434}" type="presOf" srcId="{00E99165-CCBF-49DF-8C7E-14121B58DC8C}" destId="{13DA40A9-0EDF-43E1-97CE-AFCA65202D00}" srcOrd="0" destOrd="0" presId="urn:microsoft.com/office/officeart/2005/8/layout/hierarchy1"/>
    <dgm:cxn modelId="{FE63DF50-878C-4E71-ADEB-9C438D9D4F95}" type="presOf" srcId="{70249238-F900-46AC-8D62-15EF3A51E17F}" destId="{1A5CF660-85E7-4EEB-92A3-44CBE8900703}" srcOrd="0" destOrd="0" presId="urn:microsoft.com/office/officeart/2005/8/layout/hierarchy1"/>
    <dgm:cxn modelId="{E088D6CD-DD97-4229-81A2-5CAE99A9D0F7}" type="presOf" srcId="{BA1DD188-BB25-4E4A-83E9-463FA8A3A64E}" destId="{58B660B1-E30C-4A57-9C39-063078283187}" srcOrd="0" destOrd="0" presId="urn:microsoft.com/office/officeart/2005/8/layout/hierarchy1"/>
    <dgm:cxn modelId="{C8BEC0D1-A1D2-4F5E-9D59-3B44BA7E63EB}" srcId="{00A1B806-C586-4445-955F-BD3847F1C12C}" destId="{00E99165-CCBF-49DF-8C7E-14121B58DC8C}" srcOrd="0" destOrd="0" parTransId="{9DDDCA46-5555-4069-AD86-BB3665ADB62D}" sibTransId="{41EBC25B-369E-4E5B-85F7-C4690579E2C9}"/>
    <dgm:cxn modelId="{FC77FBDF-DEB2-4595-B1E0-B96F990D781C}" type="presOf" srcId="{8808B327-02C3-442A-AF4F-564BC9B4B780}" destId="{1597542D-ABD2-4AAA-8828-7B2313FA5E1A}" srcOrd="0" destOrd="0" presId="urn:microsoft.com/office/officeart/2005/8/layout/hierarchy1"/>
    <dgm:cxn modelId="{903A24E4-36F9-4D72-985B-24F61ECA1207}" srcId="{8808B327-02C3-442A-AF4F-564BC9B4B780}" destId="{00A1B806-C586-4445-955F-BD3847F1C12C}" srcOrd="0" destOrd="0" parTransId="{51AC57C9-C52D-4748-8FBD-E8BF97E2A14A}" sibTransId="{EE9D38D6-9CF7-483D-8B4B-6F2F18706408}"/>
    <dgm:cxn modelId="{175594E4-3B07-4E62-BA42-7FEE84776625}" srcId="{00A1B806-C586-4445-955F-BD3847F1C12C}" destId="{7CC340CA-B2CC-47E8-9FA9-8F1CBF8B7EFF}" srcOrd="2" destOrd="0" parTransId="{BA1DD188-BB25-4E4A-83E9-463FA8A3A64E}" sibTransId="{4B89D7F7-D427-4A60-8BD0-CA4E653B1F7A}"/>
    <dgm:cxn modelId="{E48CFEFF-233A-41A0-BA9A-FFA5BC09E1C7}" type="presOf" srcId="{7CC340CA-B2CC-47E8-9FA9-8F1CBF8B7EFF}" destId="{7D26A19C-C1EF-49E7-89A4-767B28AE9B2E}" srcOrd="0" destOrd="0" presId="urn:microsoft.com/office/officeart/2005/8/layout/hierarchy1"/>
    <dgm:cxn modelId="{7FEAFCFF-1254-482C-BDB1-A12F49E2C324}" type="presParOf" srcId="{1597542D-ABD2-4AAA-8828-7B2313FA5E1A}" destId="{7DB073AA-E844-4208-8ACC-5E300D287649}" srcOrd="0" destOrd="0" presId="urn:microsoft.com/office/officeart/2005/8/layout/hierarchy1"/>
    <dgm:cxn modelId="{4CAB7290-1A72-44CC-89BD-B4C915CA46C0}" type="presParOf" srcId="{7DB073AA-E844-4208-8ACC-5E300D287649}" destId="{73661ED2-A380-460E-B5B1-8F16FE9741AC}" srcOrd="0" destOrd="0" presId="urn:microsoft.com/office/officeart/2005/8/layout/hierarchy1"/>
    <dgm:cxn modelId="{ADC518C3-ED91-4B3F-9621-D2D9C376528F}" type="presParOf" srcId="{73661ED2-A380-460E-B5B1-8F16FE9741AC}" destId="{3A81CA26-0D78-4036-BE43-6888594395F5}" srcOrd="0" destOrd="0" presId="urn:microsoft.com/office/officeart/2005/8/layout/hierarchy1"/>
    <dgm:cxn modelId="{DCDDB2D7-72A6-4C50-94FC-6FC99B854AB2}" type="presParOf" srcId="{73661ED2-A380-460E-B5B1-8F16FE9741AC}" destId="{0623B40C-EBEA-4DAD-BD23-69C7EFAB4232}" srcOrd="1" destOrd="0" presId="urn:microsoft.com/office/officeart/2005/8/layout/hierarchy1"/>
    <dgm:cxn modelId="{AA4A10C2-B211-49A8-B3FF-5A5F9349093D}" type="presParOf" srcId="{7DB073AA-E844-4208-8ACC-5E300D287649}" destId="{EBFE6E5C-7FEC-4A8A-9644-1691420C67D8}" srcOrd="1" destOrd="0" presId="urn:microsoft.com/office/officeart/2005/8/layout/hierarchy1"/>
    <dgm:cxn modelId="{B235F120-D42D-4B4D-B8F3-47CA3456FB29}" type="presParOf" srcId="{EBFE6E5C-7FEC-4A8A-9644-1691420C67D8}" destId="{E60E094F-B42A-4DB2-96EA-F600F4F55290}" srcOrd="0" destOrd="0" presId="urn:microsoft.com/office/officeart/2005/8/layout/hierarchy1"/>
    <dgm:cxn modelId="{76419B7F-A09E-4AC1-B46E-D2978ACB6604}" type="presParOf" srcId="{EBFE6E5C-7FEC-4A8A-9644-1691420C67D8}" destId="{0BAC8108-61AF-4F2C-A43E-473E0C7793EF}" srcOrd="1" destOrd="0" presId="urn:microsoft.com/office/officeart/2005/8/layout/hierarchy1"/>
    <dgm:cxn modelId="{CF482763-D241-4F2C-A322-54AD05A0D70B}" type="presParOf" srcId="{0BAC8108-61AF-4F2C-A43E-473E0C7793EF}" destId="{763B9D89-79C4-4AA3-8FA6-6A19FC6BE516}" srcOrd="0" destOrd="0" presId="urn:microsoft.com/office/officeart/2005/8/layout/hierarchy1"/>
    <dgm:cxn modelId="{D86073C8-48C4-44E7-ADCF-96C7FAAA9A72}" type="presParOf" srcId="{763B9D89-79C4-4AA3-8FA6-6A19FC6BE516}" destId="{5B5A572B-2627-40DE-A766-27052AD28C2C}" srcOrd="0" destOrd="0" presId="urn:microsoft.com/office/officeart/2005/8/layout/hierarchy1"/>
    <dgm:cxn modelId="{4CA8FEA5-6297-460C-B5D6-9BD559E72899}" type="presParOf" srcId="{763B9D89-79C4-4AA3-8FA6-6A19FC6BE516}" destId="{13DA40A9-0EDF-43E1-97CE-AFCA65202D00}" srcOrd="1" destOrd="0" presId="urn:microsoft.com/office/officeart/2005/8/layout/hierarchy1"/>
    <dgm:cxn modelId="{DCD61258-B022-4B28-9BE4-FBD83836989B}" type="presParOf" srcId="{0BAC8108-61AF-4F2C-A43E-473E0C7793EF}" destId="{B760C9B5-47F6-40A7-81A6-370EBF2B7A72}" srcOrd="1" destOrd="0" presId="urn:microsoft.com/office/officeart/2005/8/layout/hierarchy1"/>
    <dgm:cxn modelId="{FBC79A2F-28B7-4881-966F-3A31278F5908}" type="presParOf" srcId="{EBFE6E5C-7FEC-4A8A-9644-1691420C67D8}" destId="{1A5CF660-85E7-4EEB-92A3-44CBE8900703}" srcOrd="2" destOrd="0" presId="urn:microsoft.com/office/officeart/2005/8/layout/hierarchy1"/>
    <dgm:cxn modelId="{36B703E4-626F-410D-85B7-1C0A1D736577}" type="presParOf" srcId="{EBFE6E5C-7FEC-4A8A-9644-1691420C67D8}" destId="{6CBA98EF-61D0-4DDE-A144-55367E18A09B}" srcOrd="3" destOrd="0" presId="urn:microsoft.com/office/officeart/2005/8/layout/hierarchy1"/>
    <dgm:cxn modelId="{7EF07EBA-3058-4543-90B3-ECF8E930F79E}" type="presParOf" srcId="{6CBA98EF-61D0-4DDE-A144-55367E18A09B}" destId="{DE8D6B00-8C26-4085-9FC0-4F5390891332}" srcOrd="0" destOrd="0" presId="urn:microsoft.com/office/officeart/2005/8/layout/hierarchy1"/>
    <dgm:cxn modelId="{8F48531D-9416-4317-8EAB-085E58CCDD24}" type="presParOf" srcId="{DE8D6B00-8C26-4085-9FC0-4F5390891332}" destId="{2F201316-8D40-44F0-B26E-F059EDF82D7F}" srcOrd="0" destOrd="0" presId="urn:microsoft.com/office/officeart/2005/8/layout/hierarchy1"/>
    <dgm:cxn modelId="{E30675A2-23FB-4A64-B89E-319728AC1073}" type="presParOf" srcId="{DE8D6B00-8C26-4085-9FC0-4F5390891332}" destId="{E05A2FAC-9D8F-463D-981D-57483FE9BF17}" srcOrd="1" destOrd="0" presId="urn:microsoft.com/office/officeart/2005/8/layout/hierarchy1"/>
    <dgm:cxn modelId="{3B3138E6-DB73-4CA7-A133-7C6FAC4DDC82}" type="presParOf" srcId="{6CBA98EF-61D0-4DDE-A144-55367E18A09B}" destId="{368611AF-9E82-4788-BBDE-C509908B0127}" srcOrd="1" destOrd="0" presId="urn:microsoft.com/office/officeart/2005/8/layout/hierarchy1"/>
    <dgm:cxn modelId="{71C6E7D5-61C8-4314-BD0D-6D06827A06FC}" type="presParOf" srcId="{EBFE6E5C-7FEC-4A8A-9644-1691420C67D8}" destId="{58B660B1-E30C-4A57-9C39-063078283187}" srcOrd="4" destOrd="0" presId="urn:microsoft.com/office/officeart/2005/8/layout/hierarchy1"/>
    <dgm:cxn modelId="{FB063D3F-F6B1-4B9A-9F0D-839B0D082A04}" type="presParOf" srcId="{EBFE6E5C-7FEC-4A8A-9644-1691420C67D8}" destId="{EF15FB2B-9EAC-4651-9B4C-8F09C3F38E43}" srcOrd="5" destOrd="0" presId="urn:microsoft.com/office/officeart/2005/8/layout/hierarchy1"/>
    <dgm:cxn modelId="{60FA29A2-9271-45CF-BF09-E8CD778FCD07}" type="presParOf" srcId="{EF15FB2B-9EAC-4651-9B4C-8F09C3F38E43}" destId="{B5CE3AED-FBBA-448D-88C4-01FACD417BFF}" srcOrd="0" destOrd="0" presId="urn:microsoft.com/office/officeart/2005/8/layout/hierarchy1"/>
    <dgm:cxn modelId="{0AB309F7-6A57-466F-8A6E-F6398002E9CA}" type="presParOf" srcId="{B5CE3AED-FBBA-448D-88C4-01FACD417BFF}" destId="{5FB10ED3-0959-4341-8654-C1309FE60CBC}" srcOrd="0" destOrd="0" presId="urn:microsoft.com/office/officeart/2005/8/layout/hierarchy1"/>
    <dgm:cxn modelId="{456ED13C-859B-435D-AD79-910170769412}" type="presParOf" srcId="{B5CE3AED-FBBA-448D-88C4-01FACD417BFF}" destId="{7D26A19C-C1EF-49E7-89A4-767B28AE9B2E}" srcOrd="1" destOrd="0" presId="urn:microsoft.com/office/officeart/2005/8/layout/hierarchy1"/>
    <dgm:cxn modelId="{32701D08-195B-447B-9290-7CD20F85726C}" type="presParOf" srcId="{EF15FB2B-9EAC-4651-9B4C-8F09C3F38E43}" destId="{6BA75EAB-7511-47BE-9DE5-817BC9CA646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9E9E22-F98A-4102-A182-2613D2B05BBF}">
      <dsp:nvSpPr>
        <dsp:cNvPr id="0" name=""/>
        <dsp:cNvSpPr/>
      </dsp:nvSpPr>
      <dsp:spPr>
        <a:xfrm>
          <a:off x="7280494" y="3066919"/>
          <a:ext cx="1650976" cy="392857"/>
        </a:xfrm>
        <a:custGeom>
          <a:avLst/>
          <a:gdLst/>
          <a:ahLst/>
          <a:cxnLst/>
          <a:rect l="0" t="0" r="0" b="0"/>
          <a:pathLst>
            <a:path>
              <a:moveTo>
                <a:pt x="0" y="0"/>
              </a:moveTo>
              <a:lnTo>
                <a:pt x="0" y="267720"/>
              </a:lnTo>
              <a:lnTo>
                <a:pt x="1650976" y="267720"/>
              </a:lnTo>
              <a:lnTo>
                <a:pt x="1650976" y="392857"/>
              </a:lnTo>
            </a:path>
          </a:pathLst>
        </a:custGeom>
        <a:noFill/>
        <a:ln w="15875" cap="rnd" cmpd="sng" algn="ctr">
          <a:solidFill>
            <a:schemeClr val="bg1"/>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29578F45-5459-4247-B974-EB8B2D2C2A22}">
      <dsp:nvSpPr>
        <dsp:cNvPr id="0" name=""/>
        <dsp:cNvSpPr/>
      </dsp:nvSpPr>
      <dsp:spPr>
        <a:xfrm>
          <a:off x="7234774" y="3066919"/>
          <a:ext cx="91440" cy="392857"/>
        </a:xfrm>
        <a:custGeom>
          <a:avLst/>
          <a:gdLst/>
          <a:ahLst/>
          <a:cxnLst/>
          <a:rect l="0" t="0" r="0" b="0"/>
          <a:pathLst>
            <a:path>
              <a:moveTo>
                <a:pt x="45720" y="0"/>
              </a:moveTo>
              <a:lnTo>
                <a:pt x="45720" y="392857"/>
              </a:lnTo>
            </a:path>
          </a:pathLst>
        </a:custGeom>
        <a:noFill/>
        <a:ln w="15875" cap="rnd" cmpd="sng" algn="ctr">
          <a:solidFill>
            <a:schemeClr val="accent5">
              <a:tint val="7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428BF89-1520-462F-9119-61571F85E4B1}">
      <dsp:nvSpPr>
        <dsp:cNvPr id="0" name=""/>
        <dsp:cNvSpPr/>
      </dsp:nvSpPr>
      <dsp:spPr>
        <a:xfrm>
          <a:off x="5629518" y="3066919"/>
          <a:ext cx="1650976" cy="392857"/>
        </a:xfrm>
        <a:custGeom>
          <a:avLst/>
          <a:gdLst/>
          <a:ahLst/>
          <a:cxnLst/>
          <a:rect l="0" t="0" r="0" b="0"/>
          <a:pathLst>
            <a:path>
              <a:moveTo>
                <a:pt x="1650976" y="0"/>
              </a:moveTo>
              <a:lnTo>
                <a:pt x="1650976" y="267720"/>
              </a:lnTo>
              <a:lnTo>
                <a:pt x="0" y="267720"/>
              </a:lnTo>
              <a:lnTo>
                <a:pt x="0" y="392857"/>
              </a:lnTo>
            </a:path>
          </a:pathLst>
        </a:custGeom>
        <a:noFill/>
        <a:ln w="15875" cap="rnd" cmpd="sng" algn="ctr">
          <a:solidFill>
            <a:schemeClr val="bg1"/>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9D255A9-26AB-4588-8724-835D7DD76364}">
      <dsp:nvSpPr>
        <dsp:cNvPr id="0" name=""/>
        <dsp:cNvSpPr/>
      </dsp:nvSpPr>
      <dsp:spPr>
        <a:xfrm>
          <a:off x="3978542" y="1816305"/>
          <a:ext cx="3301952" cy="392857"/>
        </a:xfrm>
        <a:custGeom>
          <a:avLst/>
          <a:gdLst/>
          <a:ahLst/>
          <a:cxnLst/>
          <a:rect l="0" t="0" r="0" b="0"/>
          <a:pathLst>
            <a:path>
              <a:moveTo>
                <a:pt x="0" y="0"/>
              </a:moveTo>
              <a:lnTo>
                <a:pt x="0" y="267720"/>
              </a:lnTo>
              <a:lnTo>
                <a:pt x="3301952" y="267720"/>
              </a:lnTo>
              <a:lnTo>
                <a:pt x="3301952" y="392857"/>
              </a:lnTo>
            </a:path>
          </a:pathLst>
        </a:custGeom>
        <a:noFill/>
        <a:ln w="15875" cap="rnd" cmpd="sng" algn="ctr">
          <a:solidFill>
            <a:schemeClr val="bg1"/>
          </a:solidFill>
          <a:prstDash val="solid"/>
        </a:ln>
        <a:effectLst/>
        <a:sp3d z="-40000" prstMaterial="matte"/>
      </dsp:spPr>
      <dsp:style>
        <a:lnRef idx="2">
          <a:scrgbClr r="0" g="0" b="0"/>
        </a:lnRef>
        <a:fillRef idx="0">
          <a:scrgbClr r="0" g="0" b="0"/>
        </a:fillRef>
        <a:effectRef idx="0">
          <a:scrgbClr r="0" g="0" b="0"/>
        </a:effectRef>
        <a:fontRef idx="minor"/>
      </dsp:style>
    </dsp:sp>
    <dsp:sp modelId="{AEBF1C3D-09C6-4C14-BF29-6C7006E884B5}">
      <dsp:nvSpPr>
        <dsp:cNvPr id="0" name=""/>
        <dsp:cNvSpPr/>
      </dsp:nvSpPr>
      <dsp:spPr>
        <a:xfrm>
          <a:off x="3978542" y="1816305"/>
          <a:ext cx="1650976" cy="392857"/>
        </a:xfrm>
        <a:custGeom>
          <a:avLst/>
          <a:gdLst/>
          <a:ahLst/>
          <a:cxnLst/>
          <a:rect l="0" t="0" r="0" b="0"/>
          <a:pathLst>
            <a:path>
              <a:moveTo>
                <a:pt x="0" y="0"/>
              </a:moveTo>
              <a:lnTo>
                <a:pt x="0" y="267720"/>
              </a:lnTo>
              <a:lnTo>
                <a:pt x="1650976" y="267720"/>
              </a:lnTo>
              <a:lnTo>
                <a:pt x="1650976" y="392857"/>
              </a:lnTo>
            </a:path>
          </a:pathLst>
        </a:custGeom>
        <a:noFill/>
        <a:ln w="15875" cap="rnd" cmpd="sng" algn="ctr">
          <a:solidFill>
            <a:schemeClr val="bg1"/>
          </a:solidFill>
          <a:prstDash val="solid"/>
        </a:ln>
        <a:effectLst/>
        <a:sp3d z="-40000" prstMaterial="matte"/>
      </dsp:spPr>
      <dsp:style>
        <a:lnRef idx="2">
          <a:scrgbClr r="0" g="0" b="0"/>
        </a:lnRef>
        <a:fillRef idx="0">
          <a:scrgbClr r="0" g="0" b="0"/>
        </a:fillRef>
        <a:effectRef idx="0">
          <a:scrgbClr r="0" g="0" b="0"/>
        </a:effectRef>
        <a:fontRef idx="minor"/>
      </dsp:style>
    </dsp:sp>
    <dsp:sp modelId="{265CF44C-6C61-4252-A435-340F61006422}">
      <dsp:nvSpPr>
        <dsp:cNvPr id="0" name=""/>
        <dsp:cNvSpPr/>
      </dsp:nvSpPr>
      <dsp:spPr>
        <a:xfrm>
          <a:off x="3932822" y="1816305"/>
          <a:ext cx="91440" cy="392857"/>
        </a:xfrm>
        <a:custGeom>
          <a:avLst/>
          <a:gdLst/>
          <a:ahLst/>
          <a:cxnLst/>
          <a:rect l="0" t="0" r="0" b="0"/>
          <a:pathLst>
            <a:path>
              <a:moveTo>
                <a:pt x="45720" y="0"/>
              </a:moveTo>
              <a:lnTo>
                <a:pt x="45720" y="392857"/>
              </a:lnTo>
            </a:path>
          </a:pathLst>
        </a:custGeom>
        <a:noFill/>
        <a:ln w="15875" cap="rnd" cmpd="sng" algn="ctr">
          <a:solidFill>
            <a:schemeClr val="bg1"/>
          </a:solidFill>
          <a:prstDash val="solid"/>
        </a:ln>
        <a:effectLst/>
        <a:sp3d z="-40000" prstMaterial="matte"/>
      </dsp:spPr>
      <dsp:style>
        <a:lnRef idx="2">
          <a:scrgbClr r="0" g="0" b="0"/>
        </a:lnRef>
        <a:fillRef idx="0">
          <a:scrgbClr r="0" g="0" b="0"/>
        </a:fillRef>
        <a:effectRef idx="0">
          <a:scrgbClr r="0" g="0" b="0"/>
        </a:effectRef>
        <a:fontRef idx="minor"/>
      </dsp:style>
    </dsp:sp>
    <dsp:sp modelId="{645292C7-1137-47A9-94E6-24497C9ED8A5}">
      <dsp:nvSpPr>
        <dsp:cNvPr id="0" name=""/>
        <dsp:cNvSpPr/>
      </dsp:nvSpPr>
      <dsp:spPr>
        <a:xfrm>
          <a:off x="2327566" y="1816305"/>
          <a:ext cx="1650976" cy="392857"/>
        </a:xfrm>
        <a:custGeom>
          <a:avLst/>
          <a:gdLst/>
          <a:ahLst/>
          <a:cxnLst/>
          <a:rect l="0" t="0" r="0" b="0"/>
          <a:pathLst>
            <a:path>
              <a:moveTo>
                <a:pt x="1650976" y="0"/>
              </a:moveTo>
              <a:lnTo>
                <a:pt x="1650976" y="267720"/>
              </a:lnTo>
              <a:lnTo>
                <a:pt x="0" y="267720"/>
              </a:lnTo>
              <a:lnTo>
                <a:pt x="0" y="392857"/>
              </a:lnTo>
            </a:path>
          </a:pathLst>
        </a:custGeom>
        <a:noFill/>
        <a:ln w="15875" cap="rnd" cmpd="sng" algn="ctr">
          <a:solidFill>
            <a:schemeClr val="bg1"/>
          </a:solidFill>
          <a:prstDash val="solid"/>
        </a:ln>
        <a:effectLst/>
        <a:sp3d z="-40000" prstMaterial="matte"/>
      </dsp:spPr>
      <dsp:style>
        <a:lnRef idx="2">
          <a:scrgbClr r="0" g="0" b="0"/>
        </a:lnRef>
        <a:fillRef idx="0">
          <a:scrgbClr r="0" g="0" b="0"/>
        </a:fillRef>
        <a:effectRef idx="0">
          <a:scrgbClr r="0" g="0" b="0"/>
        </a:effectRef>
        <a:fontRef idx="minor"/>
      </dsp:style>
    </dsp:sp>
    <dsp:sp modelId="{DC0EA50E-BB71-461E-A444-9E7AEB4FF2E2}">
      <dsp:nvSpPr>
        <dsp:cNvPr id="0" name=""/>
        <dsp:cNvSpPr/>
      </dsp:nvSpPr>
      <dsp:spPr>
        <a:xfrm>
          <a:off x="676590" y="1816305"/>
          <a:ext cx="3301952" cy="392857"/>
        </a:xfrm>
        <a:custGeom>
          <a:avLst/>
          <a:gdLst/>
          <a:ahLst/>
          <a:cxnLst/>
          <a:rect l="0" t="0" r="0" b="0"/>
          <a:pathLst>
            <a:path>
              <a:moveTo>
                <a:pt x="3301952" y="0"/>
              </a:moveTo>
              <a:lnTo>
                <a:pt x="3301952" y="267720"/>
              </a:lnTo>
              <a:lnTo>
                <a:pt x="0" y="267720"/>
              </a:lnTo>
              <a:lnTo>
                <a:pt x="0" y="392857"/>
              </a:lnTo>
            </a:path>
          </a:pathLst>
        </a:custGeom>
        <a:noFill/>
        <a:ln w="15875" cap="rnd" cmpd="sng" algn="ctr">
          <a:solidFill>
            <a:schemeClr val="bg1"/>
          </a:solidFill>
          <a:prstDash val="solid"/>
        </a:ln>
        <a:effectLst/>
        <a:sp3d z="-40000" prstMaterial="matte"/>
      </dsp:spPr>
      <dsp:style>
        <a:lnRef idx="2">
          <a:scrgbClr r="0" g="0" b="0"/>
        </a:lnRef>
        <a:fillRef idx="0">
          <a:scrgbClr r="0" g="0" b="0"/>
        </a:fillRef>
        <a:effectRef idx="0">
          <a:scrgbClr r="0" g="0" b="0"/>
        </a:effectRef>
        <a:fontRef idx="minor"/>
      </dsp:style>
    </dsp:sp>
    <dsp:sp modelId="{58A3B7DF-AC8D-44F0-85FD-0960BB1CE2FB}">
      <dsp:nvSpPr>
        <dsp:cNvPr id="0" name=""/>
        <dsp:cNvSpPr/>
      </dsp:nvSpPr>
      <dsp:spPr>
        <a:xfrm>
          <a:off x="3303143" y="958548"/>
          <a:ext cx="1350798" cy="857757"/>
        </a:xfrm>
        <a:prstGeom prst="roundRect">
          <a:avLst>
            <a:gd name="adj" fmla="val 10000"/>
          </a:avLst>
        </a:prstGeom>
        <a:solidFill>
          <a:schemeClr val="accent5">
            <a:alpha val="80000"/>
            <a:hueOff val="0"/>
            <a:satOff val="0"/>
            <a:lumOff val="0"/>
            <a:alphaOff val="0"/>
          </a:schemeClr>
        </a:solidFill>
        <a:ln>
          <a:solidFill>
            <a:schemeClr val="bg1"/>
          </a:solid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69BE3EC7-C1B6-4A87-A046-EA7A9C8687A3}">
      <dsp:nvSpPr>
        <dsp:cNvPr id="0" name=""/>
        <dsp:cNvSpPr/>
      </dsp:nvSpPr>
      <dsp:spPr>
        <a:xfrm>
          <a:off x="3453232" y="1101132"/>
          <a:ext cx="1350798" cy="857757"/>
        </a:xfrm>
        <a:prstGeom prst="roundRect">
          <a:avLst>
            <a:gd name="adj" fmla="val 10000"/>
          </a:avLst>
        </a:prstGeom>
        <a:solidFill>
          <a:schemeClr val="lt1">
            <a:alpha val="90000"/>
            <a:hueOff val="0"/>
            <a:satOff val="0"/>
            <a:lumOff val="0"/>
            <a:alphaOff val="0"/>
          </a:schemeClr>
        </a:solidFill>
        <a:ln w="9525" cap="rnd" cmpd="sng" algn="ctr">
          <a:solidFill>
            <a:schemeClr val="bg1"/>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rgbClr val="0070C0"/>
              </a:solidFill>
            </a:rPr>
            <a:t>Roadside Assistance</a:t>
          </a:r>
        </a:p>
      </dsp:txBody>
      <dsp:txXfrm>
        <a:off x="3478355" y="1126255"/>
        <a:ext cx="1300552" cy="807511"/>
      </dsp:txXfrm>
    </dsp:sp>
    <dsp:sp modelId="{20088493-9E11-441A-B14D-BED3F56B3709}">
      <dsp:nvSpPr>
        <dsp:cNvPr id="0" name=""/>
        <dsp:cNvSpPr/>
      </dsp:nvSpPr>
      <dsp:spPr>
        <a:xfrm>
          <a:off x="1191" y="2209162"/>
          <a:ext cx="1350798" cy="857757"/>
        </a:xfrm>
        <a:prstGeom prst="roundRect">
          <a:avLst>
            <a:gd name="adj" fmla="val 10000"/>
          </a:avLst>
        </a:prstGeom>
        <a:solidFill>
          <a:schemeClr val="accent5">
            <a:alpha val="7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BFDB525-1CDB-481F-AB04-968614056098}">
      <dsp:nvSpPr>
        <dsp:cNvPr id="0" name=""/>
        <dsp:cNvSpPr/>
      </dsp:nvSpPr>
      <dsp:spPr>
        <a:xfrm>
          <a:off x="151279" y="2351747"/>
          <a:ext cx="1350798" cy="857757"/>
        </a:xfrm>
        <a:prstGeom prst="roundRect">
          <a:avLst>
            <a:gd name="adj" fmla="val 10000"/>
          </a:avLst>
        </a:prstGeom>
        <a:solidFill>
          <a:schemeClr val="lt1">
            <a:alpha val="90000"/>
            <a:hueOff val="0"/>
            <a:satOff val="0"/>
            <a:lumOff val="0"/>
            <a:alphaOff val="0"/>
          </a:schemeClr>
        </a:solidFill>
        <a:ln w="9525" cap="rnd" cmpd="sng" algn="ctr">
          <a:solidFill>
            <a:schemeClr val="bg1"/>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Jump starts</a:t>
          </a:r>
        </a:p>
      </dsp:txBody>
      <dsp:txXfrm>
        <a:off x="176402" y="2376870"/>
        <a:ext cx="1300552" cy="807511"/>
      </dsp:txXfrm>
    </dsp:sp>
    <dsp:sp modelId="{646DA66F-0616-4290-8035-79BE78FF5DA4}">
      <dsp:nvSpPr>
        <dsp:cNvPr id="0" name=""/>
        <dsp:cNvSpPr/>
      </dsp:nvSpPr>
      <dsp:spPr>
        <a:xfrm>
          <a:off x="1652167" y="2209162"/>
          <a:ext cx="1350798" cy="857757"/>
        </a:xfrm>
        <a:prstGeom prst="roundRect">
          <a:avLst>
            <a:gd name="adj" fmla="val 10000"/>
          </a:avLst>
        </a:prstGeom>
        <a:solidFill>
          <a:schemeClr val="accent5">
            <a:alpha val="7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BBE7A5EB-ADBB-403E-8E73-C03BFA33D627}">
      <dsp:nvSpPr>
        <dsp:cNvPr id="0" name=""/>
        <dsp:cNvSpPr/>
      </dsp:nvSpPr>
      <dsp:spPr>
        <a:xfrm>
          <a:off x="1802255" y="2351747"/>
          <a:ext cx="1350798" cy="857757"/>
        </a:xfrm>
        <a:prstGeom prst="roundRect">
          <a:avLst>
            <a:gd name="adj" fmla="val 10000"/>
          </a:avLst>
        </a:prstGeom>
        <a:solidFill>
          <a:schemeClr val="lt1">
            <a:alpha val="90000"/>
            <a:hueOff val="0"/>
            <a:satOff val="0"/>
            <a:lumOff val="0"/>
            <a:alphaOff val="0"/>
          </a:schemeClr>
        </a:solidFill>
        <a:ln w="9525" cap="rnd" cmpd="sng" algn="ctr">
          <a:solidFill>
            <a:schemeClr val="bg1"/>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Flat Tire Changes</a:t>
          </a:r>
        </a:p>
      </dsp:txBody>
      <dsp:txXfrm>
        <a:off x="1827378" y="2376870"/>
        <a:ext cx="1300552" cy="807511"/>
      </dsp:txXfrm>
    </dsp:sp>
    <dsp:sp modelId="{37D6C0B4-8662-4AF4-B29A-54C8714D5BCC}">
      <dsp:nvSpPr>
        <dsp:cNvPr id="0" name=""/>
        <dsp:cNvSpPr/>
      </dsp:nvSpPr>
      <dsp:spPr>
        <a:xfrm>
          <a:off x="3303143" y="2209162"/>
          <a:ext cx="1350798" cy="857757"/>
        </a:xfrm>
        <a:prstGeom prst="roundRect">
          <a:avLst>
            <a:gd name="adj" fmla="val 10000"/>
          </a:avLst>
        </a:prstGeom>
        <a:solidFill>
          <a:schemeClr val="accent5">
            <a:alpha val="7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E548E89-2FCB-4135-BB3F-A582D0D1B8BC}">
      <dsp:nvSpPr>
        <dsp:cNvPr id="0" name=""/>
        <dsp:cNvSpPr/>
      </dsp:nvSpPr>
      <dsp:spPr>
        <a:xfrm>
          <a:off x="3453232" y="2351747"/>
          <a:ext cx="1350798" cy="857757"/>
        </a:xfrm>
        <a:prstGeom prst="roundRect">
          <a:avLst>
            <a:gd name="adj" fmla="val 10000"/>
          </a:avLst>
        </a:prstGeom>
        <a:solidFill>
          <a:schemeClr val="lt1">
            <a:alpha val="90000"/>
            <a:hueOff val="0"/>
            <a:satOff val="0"/>
            <a:lumOff val="0"/>
            <a:alphaOff val="0"/>
          </a:schemeClr>
        </a:solidFill>
        <a:ln w="9525" cap="rnd" cmpd="sng" algn="ctr">
          <a:solidFill>
            <a:schemeClr val="bg1"/>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Accidental Repairs</a:t>
          </a:r>
        </a:p>
      </dsp:txBody>
      <dsp:txXfrm>
        <a:off x="3478355" y="2376870"/>
        <a:ext cx="1300552" cy="807511"/>
      </dsp:txXfrm>
    </dsp:sp>
    <dsp:sp modelId="{DD96AE91-0EE4-4E10-B221-B0E364ECE3B9}">
      <dsp:nvSpPr>
        <dsp:cNvPr id="0" name=""/>
        <dsp:cNvSpPr/>
      </dsp:nvSpPr>
      <dsp:spPr>
        <a:xfrm>
          <a:off x="4954119" y="2209162"/>
          <a:ext cx="1350798" cy="857757"/>
        </a:xfrm>
        <a:prstGeom prst="roundRect">
          <a:avLst>
            <a:gd name="adj" fmla="val 10000"/>
          </a:avLst>
        </a:prstGeom>
        <a:solidFill>
          <a:schemeClr val="accent5">
            <a:alpha val="7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491A1AE-262B-4AAD-81E8-E60637FF3D36}">
      <dsp:nvSpPr>
        <dsp:cNvPr id="0" name=""/>
        <dsp:cNvSpPr/>
      </dsp:nvSpPr>
      <dsp:spPr>
        <a:xfrm>
          <a:off x="5104208" y="2351747"/>
          <a:ext cx="1350798" cy="857757"/>
        </a:xfrm>
        <a:prstGeom prst="roundRect">
          <a:avLst>
            <a:gd name="adj" fmla="val 10000"/>
          </a:avLst>
        </a:prstGeom>
        <a:solidFill>
          <a:schemeClr val="lt1">
            <a:alpha val="90000"/>
            <a:hueOff val="0"/>
            <a:satOff val="0"/>
            <a:lumOff val="0"/>
            <a:alphaOff val="0"/>
          </a:schemeClr>
        </a:solidFill>
        <a:ln w="9525" cap="rnd" cmpd="sng" algn="ctr">
          <a:solidFill>
            <a:schemeClr val="bg1"/>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Towing Service</a:t>
          </a:r>
        </a:p>
      </dsp:txBody>
      <dsp:txXfrm>
        <a:off x="5129331" y="2376870"/>
        <a:ext cx="1300552" cy="807511"/>
      </dsp:txXfrm>
    </dsp:sp>
    <dsp:sp modelId="{59C32B05-BDE1-4F19-8545-BD4BF0B53555}">
      <dsp:nvSpPr>
        <dsp:cNvPr id="0" name=""/>
        <dsp:cNvSpPr/>
      </dsp:nvSpPr>
      <dsp:spPr>
        <a:xfrm>
          <a:off x="6605095" y="2209162"/>
          <a:ext cx="1350798" cy="857757"/>
        </a:xfrm>
        <a:prstGeom prst="roundRect">
          <a:avLst>
            <a:gd name="adj" fmla="val 10000"/>
          </a:avLst>
        </a:prstGeom>
        <a:solidFill>
          <a:schemeClr val="accent5">
            <a:alpha val="7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49C3FAE-94A9-4A14-86CF-934840A1B23E}">
      <dsp:nvSpPr>
        <dsp:cNvPr id="0" name=""/>
        <dsp:cNvSpPr/>
      </dsp:nvSpPr>
      <dsp:spPr>
        <a:xfrm>
          <a:off x="6755184" y="2351747"/>
          <a:ext cx="1350798" cy="857757"/>
        </a:xfrm>
        <a:prstGeom prst="roundRect">
          <a:avLst>
            <a:gd name="adj" fmla="val 10000"/>
          </a:avLst>
        </a:prstGeom>
        <a:solidFill>
          <a:schemeClr val="lt1">
            <a:alpha val="90000"/>
            <a:hueOff val="0"/>
            <a:satOff val="0"/>
            <a:lumOff val="0"/>
            <a:alphaOff val="0"/>
          </a:schemeClr>
        </a:solidFill>
        <a:ln w="9525" cap="rnd" cmpd="sng" algn="ctr">
          <a:solidFill>
            <a:schemeClr val="bg1"/>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Minor Repairs</a:t>
          </a:r>
        </a:p>
      </dsp:txBody>
      <dsp:txXfrm>
        <a:off x="6780307" y="2376870"/>
        <a:ext cx="1300552" cy="807511"/>
      </dsp:txXfrm>
    </dsp:sp>
    <dsp:sp modelId="{3C66BD11-1542-452E-A59F-44E6E87694A9}">
      <dsp:nvSpPr>
        <dsp:cNvPr id="0" name=""/>
        <dsp:cNvSpPr/>
      </dsp:nvSpPr>
      <dsp:spPr>
        <a:xfrm>
          <a:off x="4954119" y="3459777"/>
          <a:ext cx="1350798" cy="857757"/>
        </a:xfrm>
        <a:prstGeom prst="roundRect">
          <a:avLst>
            <a:gd name="adj" fmla="val 10000"/>
          </a:avLst>
        </a:prstGeom>
        <a:solidFill>
          <a:schemeClr val="accent5">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B9A27D8F-8C4B-465B-A8CD-CE561519092A}">
      <dsp:nvSpPr>
        <dsp:cNvPr id="0" name=""/>
        <dsp:cNvSpPr/>
      </dsp:nvSpPr>
      <dsp:spPr>
        <a:xfrm>
          <a:off x="5104208" y="3602361"/>
          <a:ext cx="1350798" cy="857757"/>
        </a:xfrm>
        <a:prstGeom prst="roundRect">
          <a:avLst>
            <a:gd name="adj" fmla="val 10000"/>
          </a:avLst>
        </a:prstGeom>
        <a:solidFill>
          <a:schemeClr val="lt1">
            <a:alpha val="90000"/>
            <a:hueOff val="0"/>
            <a:satOff val="0"/>
            <a:lumOff val="0"/>
            <a:alphaOff val="0"/>
          </a:schemeClr>
        </a:solidFill>
        <a:ln w="9525" cap="rnd" cmpd="sng" algn="ctr">
          <a:solidFill>
            <a:schemeClr val="bg1"/>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Dent Repairs</a:t>
          </a:r>
        </a:p>
      </dsp:txBody>
      <dsp:txXfrm>
        <a:off x="5129331" y="3627484"/>
        <a:ext cx="1300552" cy="807511"/>
      </dsp:txXfrm>
    </dsp:sp>
    <dsp:sp modelId="{98CB261F-0C32-4EF2-B17A-338D551E9BAF}">
      <dsp:nvSpPr>
        <dsp:cNvPr id="0" name=""/>
        <dsp:cNvSpPr/>
      </dsp:nvSpPr>
      <dsp:spPr>
        <a:xfrm>
          <a:off x="6605095" y="3459777"/>
          <a:ext cx="1350798" cy="857757"/>
        </a:xfrm>
        <a:prstGeom prst="roundRect">
          <a:avLst>
            <a:gd name="adj" fmla="val 10000"/>
          </a:avLst>
        </a:prstGeom>
        <a:solidFill>
          <a:schemeClr val="accent5">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AC57064-8059-438B-92B0-7282B17ECF0E}">
      <dsp:nvSpPr>
        <dsp:cNvPr id="0" name=""/>
        <dsp:cNvSpPr/>
      </dsp:nvSpPr>
      <dsp:spPr>
        <a:xfrm>
          <a:off x="6755184" y="3602361"/>
          <a:ext cx="1350798" cy="857757"/>
        </a:xfrm>
        <a:prstGeom prst="roundRect">
          <a:avLst>
            <a:gd name="adj" fmla="val 10000"/>
          </a:avLst>
        </a:prstGeom>
        <a:solidFill>
          <a:schemeClr val="lt1">
            <a:alpha val="90000"/>
            <a:hueOff val="0"/>
            <a:satOff val="0"/>
            <a:lumOff val="0"/>
            <a:alphaOff val="0"/>
          </a:schemeClr>
        </a:solidFill>
        <a:ln w="9525" cap="rnd" cmpd="sng" algn="ctr">
          <a:solidFill>
            <a:schemeClr val="bg1"/>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Painting</a:t>
          </a:r>
        </a:p>
      </dsp:txBody>
      <dsp:txXfrm>
        <a:off x="6780307" y="3627484"/>
        <a:ext cx="1300552" cy="807511"/>
      </dsp:txXfrm>
    </dsp:sp>
    <dsp:sp modelId="{8C9D3976-0FE4-4824-A504-F43E99F2D664}">
      <dsp:nvSpPr>
        <dsp:cNvPr id="0" name=""/>
        <dsp:cNvSpPr/>
      </dsp:nvSpPr>
      <dsp:spPr>
        <a:xfrm>
          <a:off x="8256071" y="3459777"/>
          <a:ext cx="1350798" cy="857757"/>
        </a:xfrm>
        <a:prstGeom prst="roundRect">
          <a:avLst>
            <a:gd name="adj" fmla="val 10000"/>
          </a:avLst>
        </a:prstGeom>
        <a:solidFill>
          <a:schemeClr val="accent5">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984C595-FCEC-439D-9C83-32B8AAC67E62}">
      <dsp:nvSpPr>
        <dsp:cNvPr id="0" name=""/>
        <dsp:cNvSpPr/>
      </dsp:nvSpPr>
      <dsp:spPr>
        <a:xfrm>
          <a:off x="8406160" y="3602361"/>
          <a:ext cx="1350798" cy="857757"/>
        </a:xfrm>
        <a:prstGeom prst="roundRect">
          <a:avLst>
            <a:gd name="adj" fmla="val 10000"/>
          </a:avLst>
        </a:prstGeom>
        <a:solidFill>
          <a:schemeClr val="lt1">
            <a:alpha val="90000"/>
            <a:hueOff val="0"/>
            <a:satOff val="0"/>
            <a:lumOff val="0"/>
            <a:alphaOff val="0"/>
          </a:schemeClr>
        </a:solidFill>
        <a:ln w="9525" cap="rnd" cmpd="sng" algn="ctr">
          <a:solidFill>
            <a:schemeClr val="bg1"/>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Electrical Issues</a:t>
          </a:r>
        </a:p>
      </dsp:txBody>
      <dsp:txXfrm>
        <a:off x="8431283" y="3627484"/>
        <a:ext cx="1300552" cy="8075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B660B1-E30C-4A57-9C39-063078283187}">
      <dsp:nvSpPr>
        <dsp:cNvPr id="0" name=""/>
        <dsp:cNvSpPr/>
      </dsp:nvSpPr>
      <dsp:spPr>
        <a:xfrm>
          <a:off x="3937000" y="2256261"/>
          <a:ext cx="2793999" cy="664845"/>
        </a:xfrm>
        <a:custGeom>
          <a:avLst/>
          <a:gdLst/>
          <a:ahLst/>
          <a:cxnLst/>
          <a:rect l="0" t="0" r="0" b="0"/>
          <a:pathLst>
            <a:path>
              <a:moveTo>
                <a:pt x="0" y="0"/>
              </a:moveTo>
              <a:lnTo>
                <a:pt x="0" y="453072"/>
              </a:lnTo>
              <a:lnTo>
                <a:pt x="2793999" y="453072"/>
              </a:lnTo>
              <a:lnTo>
                <a:pt x="2793999" y="664845"/>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5CF660-85E7-4EEB-92A3-44CBE8900703}">
      <dsp:nvSpPr>
        <dsp:cNvPr id="0" name=""/>
        <dsp:cNvSpPr/>
      </dsp:nvSpPr>
      <dsp:spPr>
        <a:xfrm>
          <a:off x="3891280" y="2256261"/>
          <a:ext cx="91440" cy="664845"/>
        </a:xfrm>
        <a:custGeom>
          <a:avLst/>
          <a:gdLst/>
          <a:ahLst/>
          <a:cxnLst/>
          <a:rect l="0" t="0" r="0" b="0"/>
          <a:pathLst>
            <a:path>
              <a:moveTo>
                <a:pt x="45720" y="0"/>
              </a:moveTo>
              <a:lnTo>
                <a:pt x="45720" y="664845"/>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0E094F-B42A-4DB2-96EA-F600F4F55290}">
      <dsp:nvSpPr>
        <dsp:cNvPr id="0" name=""/>
        <dsp:cNvSpPr/>
      </dsp:nvSpPr>
      <dsp:spPr>
        <a:xfrm>
          <a:off x="1143000" y="2256261"/>
          <a:ext cx="2793999" cy="664845"/>
        </a:xfrm>
        <a:custGeom>
          <a:avLst/>
          <a:gdLst/>
          <a:ahLst/>
          <a:cxnLst/>
          <a:rect l="0" t="0" r="0" b="0"/>
          <a:pathLst>
            <a:path>
              <a:moveTo>
                <a:pt x="2793999" y="0"/>
              </a:moveTo>
              <a:lnTo>
                <a:pt x="2793999" y="453072"/>
              </a:lnTo>
              <a:lnTo>
                <a:pt x="0" y="453072"/>
              </a:lnTo>
              <a:lnTo>
                <a:pt x="0" y="664845"/>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81CA26-0D78-4036-BE43-6888594395F5}">
      <dsp:nvSpPr>
        <dsp:cNvPr id="0" name=""/>
        <dsp:cNvSpPr/>
      </dsp:nvSpPr>
      <dsp:spPr>
        <a:xfrm>
          <a:off x="2794000" y="804651"/>
          <a:ext cx="2285999" cy="145160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23B40C-EBEA-4DAD-BD23-69C7EFAB4232}">
      <dsp:nvSpPr>
        <dsp:cNvPr id="0" name=""/>
        <dsp:cNvSpPr/>
      </dsp:nvSpPr>
      <dsp:spPr>
        <a:xfrm>
          <a:off x="3048000" y="1045951"/>
          <a:ext cx="2285999" cy="145160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b="1" kern="1200" dirty="0"/>
            <a:t>Users</a:t>
          </a:r>
        </a:p>
      </dsp:txBody>
      <dsp:txXfrm>
        <a:off x="3090516" y="1088467"/>
        <a:ext cx="2200967" cy="1366577"/>
      </dsp:txXfrm>
    </dsp:sp>
    <dsp:sp modelId="{5B5A572B-2627-40DE-A766-27052AD28C2C}">
      <dsp:nvSpPr>
        <dsp:cNvPr id="0" name=""/>
        <dsp:cNvSpPr/>
      </dsp:nvSpPr>
      <dsp:spPr>
        <a:xfrm>
          <a:off x="0" y="2921106"/>
          <a:ext cx="2285999" cy="145160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DA40A9-0EDF-43E1-97CE-AFCA65202D00}">
      <dsp:nvSpPr>
        <dsp:cNvPr id="0" name=""/>
        <dsp:cNvSpPr/>
      </dsp:nvSpPr>
      <dsp:spPr>
        <a:xfrm>
          <a:off x="254000" y="3162406"/>
          <a:ext cx="2285999" cy="145160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Customer</a:t>
          </a:r>
        </a:p>
      </dsp:txBody>
      <dsp:txXfrm>
        <a:off x="296516" y="3204922"/>
        <a:ext cx="2200967" cy="1366577"/>
      </dsp:txXfrm>
    </dsp:sp>
    <dsp:sp modelId="{2F201316-8D40-44F0-B26E-F059EDF82D7F}">
      <dsp:nvSpPr>
        <dsp:cNvPr id="0" name=""/>
        <dsp:cNvSpPr/>
      </dsp:nvSpPr>
      <dsp:spPr>
        <a:xfrm>
          <a:off x="2794000" y="2921106"/>
          <a:ext cx="2285999" cy="145160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5A2FAC-9D8F-463D-981D-57483FE9BF17}">
      <dsp:nvSpPr>
        <dsp:cNvPr id="0" name=""/>
        <dsp:cNvSpPr/>
      </dsp:nvSpPr>
      <dsp:spPr>
        <a:xfrm>
          <a:off x="3048000" y="3162406"/>
          <a:ext cx="2285999" cy="145160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Mechanic</a:t>
          </a:r>
        </a:p>
      </dsp:txBody>
      <dsp:txXfrm>
        <a:off x="3090516" y="3204922"/>
        <a:ext cx="2200967" cy="1366577"/>
      </dsp:txXfrm>
    </dsp:sp>
    <dsp:sp modelId="{5FB10ED3-0959-4341-8654-C1309FE60CBC}">
      <dsp:nvSpPr>
        <dsp:cNvPr id="0" name=""/>
        <dsp:cNvSpPr/>
      </dsp:nvSpPr>
      <dsp:spPr>
        <a:xfrm>
          <a:off x="5587999" y="2921106"/>
          <a:ext cx="2285999" cy="145160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26A19C-C1EF-49E7-89A4-767B28AE9B2E}">
      <dsp:nvSpPr>
        <dsp:cNvPr id="0" name=""/>
        <dsp:cNvSpPr/>
      </dsp:nvSpPr>
      <dsp:spPr>
        <a:xfrm>
          <a:off x="5841999" y="3162406"/>
          <a:ext cx="2285999" cy="145160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Admin</a:t>
          </a:r>
        </a:p>
      </dsp:txBody>
      <dsp:txXfrm>
        <a:off x="5884515" y="3204922"/>
        <a:ext cx="2200967" cy="13665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8/13/2023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8/13/2023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alphaModFix amt="8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8/13/2023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214140" y="290461"/>
            <a:ext cx="3485073" cy="2420504"/>
          </a:xfrm>
        </p:spPr>
        <p:txBody>
          <a:bodyPr>
            <a:normAutofit/>
          </a:bodyPr>
          <a:lstStyle/>
          <a:p>
            <a:pPr algn="l"/>
            <a:r>
              <a:rPr lang="en-US" sz="4000" b="1" u="sng" dirty="0">
                <a:solidFill>
                  <a:schemeClr val="accent6">
                    <a:lumMod val="50000"/>
                  </a:schemeClr>
                </a:solidFill>
              </a:rPr>
              <a:t>ORVBA</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214140" y="2631374"/>
            <a:ext cx="3485072" cy="1026544"/>
          </a:xfrm>
        </p:spPr>
        <p:txBody>
          <a:bodyPr>
            <a:normAutofit/>
          </a:bodyPr>
          <a:lstStyle/>
          <a:p>
            <a:pPr algn="l"/>
            <a:r>
              <a:rPr lang="en-US" sz="2800" dirty="0">
                <a:solidFill>
                  <a:schemeClr val="bg1"/>
                </a:solidFill>
              </a:rPr>
              <a:t>On Road Vehicle Breakdown Assistance</a:t>
            </a:r>
          </a:p>
        </p:txBody>
      </p:sp>
      <p:pic>
        <p:nvPicPr>
          <p:cNvPr id="4" name="Picture 3" descr="Car repair">
            <a:extLst>
              <a:ext uri="{FF2B5EF4-FFF2-40B4-BE49-F238E27FC236}">
                <a16:creationId xmlns:a16="http://schemas.microsoft.com/office/drawing/2014/main" id="{20167D04-EF49-51CE-CD68-D524C6BEF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0"/>
            <a:ext cx="6096001" cy="6858000"/>
          </a:xfrm>
          <a:prstGeom prst="rect">
            <a:avLst/>
          </a:prstGeom>
        </p:spPr>
      </p:pic>
      <p:sp>
        <p:nvSpPr>
          <p:cNvPr id="6" name="TextBox 5">
            <a:extLst>
              <a:ext uri="{FF2B5EF4-FFF2-40B4-BE49-F238E27FC236}">
                <a16:creationId xmlns:a16="http://schemas.microsoft.com/office/drawing/2014/main" id="{E904A8E5-CD17-8067-0102-48368310330C}"/>
              </a:ext>
            </a:extLst>
          </p:cNvPr>
          <p:cNvSpPr txBox="1"/>
          <p:nvPr/>
        </p:nvSpPr>
        <p:spPr>
          <a:xfrm>
            <a:off x="6725038" y="3840988"/>
            <a:ext cx="4844955" cy="1015663"/>
          </a:xfrm>
          <a:prstGeom prst="rect">
            <a:avLst/>
          </a:prstGeom>
          <a:noFill/>
        </p:spPr>
        <p:txBody>
          <a:bodyPr wrap="square" rtlCol="0">
            <a:spAutoFit/>
          </a:bodyPr>
          <a:lstStyle/>
          <a:p>
            <a:r>
              <a:rPr lang="en-US" sz="2000" dirty="0">
                <a:solidFill>
                  <a:schemeClr val="bg1"/>
                </a:solidFill>
              </a:rPr>
              <a:t>Mohammed Aasim Hussain – 160420737112</a:t>
            </a:r>
          </a:p>
          <a:p>
            <a:r>
              <a:rPr lang="en-US" sz="2000" dirty="0">
                <a:solidFill>
                  <a:schemeClr val="bg1"/>
                </a:solidFill>
              </a:rPr>
              <a:t>Mohammed Faizuddin         – 160420737115</a:t>
            </a:r>
          </a:p>
          <a:p>
            <a:r>
              <a:rPr lang="en-US" sz="2000" dirty="0">
                <a:solidFill>
                  <a:schemeClr val="bg1"/>
                </a:solidFill>
              </a:rPr>
              <a:t>Taufeeq Hussain                   – 160420737116</a:t>
            </a:r>
          </a:p>
        </p:txBody>
      </p:sp>
    </p:spTree>
    <p:extLst>
      <p:ext uri="{BB962C8B-B14F-4D97-AF65-F5344CB8AC3E}">
        <p14:creationId xmlns:p14="http://schemas.microsoft.com/office/powerpoint/2010/main" val="41678842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8220268-8CCC-B75A-36B8-7DE15D8D80B0}"/>
              </a:ext>
            </a:extLst>
          </p:cNvPr>
          <p:cNvPicPr>
            <a:picLocks noGrp="1" noChangeAspect="1"/>
          </p:cNvPicPr>
          <p:nvPr>
            <p:ph idx="1"/>
          </p:nvPr>
        </p:nvPicPr>
        <p:blipFill>
          <a:blip r:embed="rId2"/>
          <a:stretch>
            <a:fillRect/>
          </a:stretch>
        </p:blipFill>
        <p:spPr>
          <a:xfrm>
            <a:off x="2413735" y="810846"/>
            <a:ext cx="6708035" cy="5089769"/>
          </a:xfrm>
          <a:prstGeom prst="rect">
            <a:avLst/>
          </a:prstGeom>
          <a:ln>
            <a:noFill/>
          </a:ln>
          <a:effectLst>
            <a:outerShdw blurRad="190500" algn="tl" rotWithShape="0">
              <a:srgbClr val="000000">
                <a:alpha val="70000"/>
              </a:srgbClr>
            </a:outerShdw>
          </a:effectLst>
        </p:spPr>
      </p:pic>
      <p:sp>
        <p:nvSpPr>
          <p:cNvPr id="8" name="Rectangle: Rounded Corners 7">
            <a:extLst>
              <a:ext uri="{FF2B5EF4-FFF2-40B4-BE49-F238E27FC236}">
                <a16:creationId xmlns:a16="http://schemas.microsoft.com/office/drawing/2014/main" id="{2E76B5E7-3C19-0291-B64B-61E56AEE1143}"/>
              </a:ext>
            </a:extLst>
          </p:cNvPr>
          <p:cNvSpPr/>
          <p:nvPr/>
        </p:nvSpPr>
        <p:spPr>
          <a:xfrm>
            <a:off x="9778265" y="3118338"/>
            <a:ext cx="1633415" cy="742462"/>
          </a:xfrm>
          <a:prstGeom prst="round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Registration-Form</a:t>
            </a:r>
            <a:endParaRPr lang="en-IN" dirty="0">
              <a:solidFill>
                <a:schemeClr val="bg1"/>
              </a:solidFill>
            </a:endParaRPr>
          </a:p>
        </p:txBody>
      </p:sp>
    </p:spTree>
    <p:extLst>
      <p:ext uri="{BB962C8B-B14F-4D97-AF65-F5344CB8AC3E}">
        <p14:creationId xmlns:p14="http://schemas.microsoft.com/office/powerpoint/2010/main" val="3115521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5904049-C53C-7857-969E-02724B667E2E}"/>
              </a:ext>
            </a:extLst>
          </p:cNvPr>
          <p:cNvPicPr>
            <a:picLocks noGrp="1" noChangeAspect="1"/>
          </p:cNvPicPr>
          <p:nvPr>
            <p:ph idx="1"/>
          </p:nvPr>
        </p:nvPicPr>
        <p:blipFill>
          <a:blip r:embed="rId2"/>
          <a:stretch>
            <a:fillRect/>
          </a:stretch>
        </p:blipFill>
        <p:spPr>
          <a:xfrm>
            <a:off x="643932" y="595922"/>
            <a:ext cx="4967514" cy="477520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3A30BB68-7EE1-A47C-5737-3B34723DB7D1}"/>
              </a:ext>
            </a:extLst>
          </p:cNvPr>
          <p:cNvPicPr>
            <a:picLocks noChangeAspect="1"/>
          </p:cNvPicPr>
          <p:nvPr/>
        </p:nvPicPr>
        <p:blipFill>
          <a:blip r:embed="rId3"/>
          <a:stretch>
            <a:fillRect/>
          </a:stretch>
        </p:blipFill>
        <p:spPr>
          <a:xfrm>
            <a:off x="6374286" y="595922"/>
            <a:ext cx="5173782" cy="4775201"/>
          </a:xfrm>
          <a:prstGeom prst="rect">
            <a:avLst/>
          </a:prstGeom>
          <a:ln>
            <a:noFill/>
          </a:ln>
          <a:effectLst>
            <a:outerShdw blurRad="190500" algn="tl" rotWithShape="0">
              <a:srgbClr val="000000">
                <a:alpha val="70000"/>
              </a:srgbClr>
            </a:outerShdw>
          </a:effectLst>
        </p:spPr>
      </p:pic>
      <p:sp>
        <p:nvSpPr>
          <p:cNvPr id="8" name="Rectangle: Rounded Corners 7">
            <a:extLst>
              <a:ext uri="{FF2B5EF4-FFF2-40B4-BE49-F238E27FC236}">
                <a16:creationId xmlns:a16="http://schemas.microsoft.com/office/drawing/2014/main" id="{FA48D881-9D7E-CFCE-C34D-DEEBA0389F1A}"/>
              </a:ext>
            </a:extLst>
          </p:cNvPr>
          <p:cNvSpPr/>
          <p:nvPr/>
        </p:nvSpPr>
        <p:spPr>
          <a:xfrm>
            <a:off x="1297354" y="5705231"/>
            <a:ext cx="3868615" cy="679938"/>
          </a:xfrm>
          <a:prstGeom prst="round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Authorized User-Login</a:t>
            </a:r>
            <a:endParaRPr lang="en-IN" dirty="0">
              <a:solidFill>
                <a:schemeClr val="bg1"/>
              </a:solidFill>
            </a:endParaRPr>
          </a:p>
        </p:txBody>
      </p:sp>
      <p:sp>
        <p:nvSpPr>
          <p:cNvPr id="9" name="Rectangle: Rounded Corners 8">
            <a:extLst>
              <a:ext uri="{FF2B5EF4-FFF2-40B4-BE49-F238E27FC236}">
                <a16:creationId xmlns:a16="http://schemas.microsoft.com/office/drawing/2014/main" id="{78974590-BDE9-6673-1E69-CA4FE0728374}"/>
              </a:ext>
            </a:extLst>
          </p:cNvPr>
          <p:cNvSpPr/>
          <p:nvPr/>
        </p:nvSpPr>
        <p:spPr>
          <a:xfrm>
            <a:off x="7026031" y="5705231"/>
            <a:ext cx="4079631" cy="679938"/>
          </a:xfrm>
          <a:prstGeom prst="round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Unauthorized User-Login</a:t>
            </a:r>
            <a:endParaRPr lang="en-IN" dirty="0">
              <a:solidFill>
                <a:schemeClr val="bg1"/>
              </a:solidFill>
            </a:endParaRPr>
          </a:p>
        </p:txBody>
      </p:sp>
    </p:spTree>
    <p:extLst>
      <p:ext uri="{BB962C8B-B14F-4D97-AF65-F5344CB8AC3E}">
        <p14:creationId xmlns:p14="http://schemas.microsoft.com/office/powerpoint/2010/main" val="3549863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337AA9B-2C0F-0EE9-3355-9575C8B6EDA3}"/>
              </a:ext>
            </a:extLst>
          </p:cNvPr>
          <p:cNvPicPr>
            <a:picLocks noGrp="1" noChangeAspect="1"/>
          </p:cNvPicPr>
          <p:nvPr>
            <p:ph idx="1"/>
          </p:nvPr>
        </p:nvPicPr>
        <p:blipFill>
          <a:blip r:embed="rId2"/>
          <a:stretch>
            <a:fillRect/>
          </a:stretch>
        </p:blipFill>
        <p:spPr>
          <a:xfrm>
            <a:off x="437662" y="857507"/>
            <a:ext cx="11269784" cy="4831715"/>
          </a:xfrm>
          <a:prstGeom prst="rect">
            <a:avLst/>
          </a:prstGeom>
          <a:ln>
            <a:noFill/>
          </a:ln>
          <a:effectLst>
            <a:outerShdw blurRad="190500" algn="tl" rotWithShape="0">
              <a:srgbClr val="000000">
                <a:alpha val="70000"/>
              </a:srgbClr>
            </a:outerShdw>
          </a:effectLst>
        </p:spPr>
      </p:pic>
      <p:sp>
        <p:nvSpPr>
          <p:cNvPr id="9" name="Oval 8">
            <a:extLst>
              <a:ext uri="{FF2B5EF4-FFF2-40B4-BE49-F238E27FC236}">
                <a16:creationId xmlns:a16="http://schemas.microsoft.com/office/drawing/2014/main" id="{F6E68AB8-F2BF-FC4F-587A-122CF5A147BC}"/>
              </a:ext>
            </a:extLst>
          </p:cNvPr>
          <p:cNvSpPr/>
          <p:nvPr/>
        </p:nvSpPr>
        <p:spPr>
          <a:xfrm>
            <a:off x="10097477" y="857507"/>
            <a:ext cx="687754" cy="4711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DAF1D1F8-E0C8-E580-C69D-37558F6592BC}"/>
              </a:ext>
            </a:extLst>
          </p:cNvPr>
          <p:cNvCxnSpPr>
            <a:cxnSpLocks/>
          </p:cNvCxnSpPr>
          <p:nvPr/>
        </p:nvCxnSpPr>
        <p:spPr>
          <a:xfrm>
            <a:off x="9151815" y="1093061"/>
            <a:ext cx="88313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339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DCAD40-A6B7-47AE-349A-628C1F1E0DCA}"/>
              </a:ext>
            </a:extLst>
          </p:cNvPr>
          <p:cNvPicPr>
            <a:picLocks noGrp="1" noChangeAspect="1"/>
          </p:cNvPicPr>
          <p:nvPr>
            <p:ph idx="1"/>
          </p:nvPr>
        </p:nvPicPr>
        <p:blipFill>
          <a:blip r:embed="rId2"/>
          <a:stretch>
            <a:fillRect/>
          </a:stretch>
        </p:blipFill>
        <p:spPr>
          <a:xfrm>
            <a:off x="6322646" y="527975"/>
            <a:ext cx="5580185" cy="483171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B0F10F8A-7F46-BE8E-FF7D-4831DFB418E4}"/>
              </a:ext>
            </a:extLst>
          </p:cNvPr>
          <p:cNvPicPr>
            <a:picLocks noChangeAspect="1"/>
          </p:cNvPicPr>
          <p:nvPr/>
        </p:nvPicPr>
        <p:blipFill>
          <a:blip r:embed="rId3"/>
          <a:stretch>
            <a:fillRect/>
          </a:stretch>
        </p:blipFill>
        <p:spPr>
          <a:xfrm>
            <a:off x="203200" y="527976"/>
            <a:ext cx="5806831" cy="4831715"/>
          </a:xfrm>
          <a:prstGeom prst="rect">
            <a:avLst/>
          </a:prstGeom>
          <a:ln>
            <a:noFill/>
          </a:ln>
          <a:effectLst>
            <a:outerShdw blurRad="190500" algn="tl" rotWithShape="0">
              <a:srgbClr val="000000">
                <a:alpha val="70000"/>
              </a:srgbClr>
            </a:outerShdw>
          </a:effectLst>
        </p:spPr>
      </p:pic>
      <p:sp>
        <p:nvSpPr>
          <p:cNvPr id="7" name="Rectangle: Rounded Corners 6">
            <a:extLst>
              <a:ext uri="{FF2B5EF4-FFF2-40B4-BE49-F238E27FC236}">
                <a16:creationId xmlns:a16="http://schemas.microsoft.com/office/drawing/2014/main" id="{7F0F2788-4CDB-FB42-E4C2-81B51F88F884}"/>
              </a:ext>
            </a:extLst>
          </p:cNvPr>
          <p:cNvSpPr/>
          <p:nvPr/>
        </p:nvSpPr>
        <p:spPr>
          <a:xfrm>
            <a:off x="4360987" y="5844245"/>
            <a:ext cx="3149600" cy="619078"/>
          </a:xfrm>
          <a:prstGeom prst="round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Service-Request</a:t>
            </a:r>
            <a:endParaRPr lang="en-IN" dirty="0">
              <a:solidFill>
                <a:schemeClr val="bg1"/>
              </a:solidFill>
            </a:endParaRPr>
          </a:p>
        </p:txBody>
      </p:sp>
      <p:cxnSp>
        <p:nvCxnSpPr>
          <p:cNvPr id="9" name="Straight Arrow Connector 8">
            <a:extLst>
              <a:ext uri="{FF2B5EF4-FFF2-40B4-BE49-F238E27FC236}">
                <a16:creationId xmlns:a16="http://schemas.microsoft.com/office/drawing/2014/main" id="{89285410-95F7-5E7A-B1BB-C7E09F81D2E2}"/>
              </a:ext>
            </a:extLst>
          </p:cNvPr>
          <p:cNvCxnSpPr>
            <a:cxnSpLocks/>
          </p:cNvCxnSpPr>
          <p:nvPr/>
        </p:nvCxnSpPr>
        <p:spPr>
          <a:xfrm flipH="1" flipV="1">
            <a:off x="3837354" y="5001846"/>
            <a:ext cx="687754" cy="3578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346BB92-09B2-012D-ED80-1D41A97543FB}"/>
              </a:ext>
            </a:extLst>
          </p:cNvPr>
          <p:cNvCxnSpPr/>
          <p:nvPr/>
        </p:nvCxnSpPr>
        <p:spPr>
          <a:xfrm flipV="1">
            <a:off x="7510585" y="2032000"/>
            <a:ext cx="1148861" cy="5236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614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8FD2197-5457-0715-5C5E-3BBF042A8479}"/>
              </a:ext>
            </a:extLst>
          </p:cNvPr>
          <p:cNvPicPr>
            <a:picLocks noGrp="1" noChangeAspect="1"/>
          </p:cNvPicPr>
          <p:nvPr>
            <p:ph idx="1"/>
          </p:nvPr>
        </p:nvPicPr>
        <p:blipFill>
          <a:blip r:embed="rId2"/>
          <a:stretch>
            <a:fillRect/>
          </a:stretch>
        </p:blipFill>
        <p:spPr>
          <a:xfrm>
            <a:off x="289169" y="3644726"/>
            <a:ext cx="11613661" cy="2103793"/>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298E124B-2579-F8B3-A03A-C61905A21F95}"/>
              </a:ext>
            </a:extLst>
          </p:cNvPr>
          <p:cNvPicPr>
            <a:picLocks noChangeAspect="1"/>
          </p:cNvPicPr>
          <p:nvPr/>
        </p:nvPicPr>
        <p:blipFill rotWithShape="1">
          <a:blip r:embed="rId3"/>
          <a:srcRect b="73592"/>
          <a:stretch/>
        </p:blipFill>
        <p:spPr>
          <a:xfrm>
            <a:off x="289169" y="841405"/>
            <a:ext cx="11613662" cy="2103793"/>
          </a:xfrm>
          <a:prstGeom prst="rect">
            <a:avLst/>
          </a:prstGeom>
          <a:ln>
            <a:noFill/>
          </a:ln>
          <a:effectLst>
            <a:outerShdw blurRad="190500" algn="tl" rotWithShape="0">
              <a:srgbClr val="000000">
                <a:alpha val="70000"/>
              </a:srgbClr>
            </a:outerShdw>
          </a:effectLst>
        </p:spPr>
      </p:pic>
      <p:cxnSp>
        <p:nvCxnSpPr>
          <p:cNvPr id="11" name="Straight Arrow Connector 10">
            <a:extLst>
              <a:ext uri="{FF2B5EF4-FFF2-40B4-BE49-F238E27FC236}">
                <a16:creationId xmlns:a16="http://schemas.microsoft.com/office/drawing/2014/main" id="{88272997-658D-ABC6-1F46-F783AB639077}"/>
              </a:ext>
            </a:extLst>
          </p:cNvPr>
          <p:cNvCxnSpPr/>
          <p:nvPr/>
        </p:nvCxnSpPr>
        <p:spPr>
          <a:xfrm flipV="1">
            <a:off x="9573846" y="1242646"/>
            <a:ext cx="851877" cy="3516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916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D5B184-83E8-64B1-1BB2-E1DD783682DD}"/>
              </a:ext>
            </a:extLst>
          </p:cNvPr>
          <p:cNvPicPr>
            <a:picLocks noGrp="1" noChangeAspect="1"/>
          </p:cNvPicPr>
          <p:nvPr>
            <p:ph idx="1"/>
          </p:nvPr>
        </p:nvPicPr>
        <p:blipFill>
          <a:blip r:embed="rId2"/>
          <a:stretch>
            <a:fillRect/>
          </a:stretch>
        </p:blipFill>
        <p:spPr>
          <a:xfrm>
            <a:off x="572254" y="858755"/>
            <a:ext cx="11026775" cy="282547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15804F04-7915-C59E-07FC-1C3C73460BDF}"/>
              </a:ext>
            </a:extLst>
          </p:cNvPr>
          <p:cNvPicPr>
            <a:picLocks noChangeAspect="1"/>
          </p:cNvPicPr>
          <p:nvPr/>
        </p:nvPicPr>
        <p:blipFill>
          <a:blip r:embed="rId3"/>
          <a:stretch>
            <a:fillRect/>
          </a:stretch>
        </p:blipFill>
        <p:spPr>
          <a:xfrm>
            <a:off x="572254" y="3817397"/>
            <a:ext cx="11047491" cy="2639385"/>
          </a:xfrm>
          <a:prstGeom prst="rect">
            <a:avLst/>
          </a:prstGeom>
          <a:ln>
            <a:noFill/>
          </a:ln>
          <a:effectLst>
            <a:outerShdw blurRad="190500" algn="tl" rotWithShape="0">
              <a:srgbClr val="000000">
                <a:alpha val="70000"/>
              </a:srgbClr>
            </a:outerShdw>
          </a:effectLst>
        </p:spPr>
      </p:pic>
      <p:sp>
        <p:nvSpPr>
          <p:cNvPr id="2" name="Rectangle: Rounded Corners 1">
            <a:extLst>
              <a:ext uri="{FF2B5EF4-FFF2-40B4-BE49-F238E27FC236}">
                <a16:creationId xmlns:a16="http://schemas.microsoft.com/office/drawing/2014/main" id="{1371A700-9EBF-7B87-C9B1-BB7029FECE72}"/>
              </a:ext>
            </a:extLst>
          </p:cNvPr>
          <p:cNvSpPr/>
          <p:nvPr/>
        </p:nvSpPr>
        <p:spPr>
          <a:xfrm>
            <a:off x="4776186" y="363984"/>
            <a:ext cx="2823099" cy="4261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Admin Dashboard</a:t>
            </a:r>
            <a:endParaRPr lang="en-IN" dirty="0"/>
          </a:p>
        </p:txBody>
      </p:sp>
    </p:spTree>
    <p:extLst>
      <p:ext uri="{BB962C8B-B14F-4D97-AF65-F5344CB8AC3E}">
        <p14:creationId xmlns:p14="http://schemas.microsoft.com/office/powerpoint/2010/main" val="53956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1021E9-0B53-5228-6968-9C15D2390ED2}"/>
              </a:ext>
            </a:extLst>
          </p:cNvPr>
          <p:cNvPicPr>
            <a:picLocks noChangeAspect="1"/>
          </p:cNvPicPr>
          <p:nvPr/>
        </p:nvPicPr>
        <p:blipFill>
          <a:blip r:embed="rId2"/>
          <a:stretch>
            <a:fillRect/>
          </a:stretch>
        </p:blipFill>
        <p:spPr>
          <a:xfrm>
            <a:off x="470517" y="660309"/>
            <a:ext cx="10875145" cy="4756150"/>
          </a:xfrm>
          <a:prstGeom prst="rect">
            <a:avLst/>
          </a:prstGeom>
          <a:ln>
            <a:noFill/>
          </a:ln>
          <a:effectLst>
            <a:outerShdw blurRad="190500" algn="tl" rotWithShape="0">
              <a:srgbClr val="000000">
                <a:alpha val="70000"/>
              </a:srgbClr>
            </a:outerShdw>
          </a:effectLst>
        </p:spPr>
      </p:pic>
      <p:sp>
        <p:nvSpPr>
          <p:cNvPr id="4" name="Rectangle: Rounded Corners 3">
            <a:extLst>
              <a:ext uri="{FF2B5EF4-FFF2-40B4-BE49-F238E27FC236}">
                <a16:creationId xmlns:a16="http://schemas.microsoft.com/office/drawing/2014/main" id="{B4274A38-2EE9-8938-96D6-8A223E98D544}"/>
              </a:ext>
            </a:extLst>
          </p:cNvPr>
          <p:cNvSpPr/>
          <p:nvPr/>
        </p:nvSpPr>
        <p:spPr>
          <a:xfrm>
            <a:off x="4527612" y="5646198"/>
            <a:ext cx="3142695" cy="4705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Service-Request List</a:t>
            </a:r>
            <a:endParaRPr lang="en-IN" dirty="0"/>
          </a:p>
        </p:txBody>
      </p:sp>
    </p:spTree>
    <p:extLst>
      <p:ext uri="{BB962C8B-B14F-4D97-AF65-F5344CB8AC3E}">
        <p14:creationId xmlns:p14="http://schemas.microsoft.com/office/powerpoint/2010/main" val="2553511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89993FFD-3B9B-1AC4-90DE-22D523E00F18}"/>
              </a:ext>
            </a:extLst>
          </p:cNvPr>
          <p:cNvPicPr>
            <a:picLocks noChangeAspect="1"/>
          </p:cNvPicPr>
          <p:nvPr/>
        </p:nvPicPr>
        <p:blipFill>
          <a:blip r:embed="rId2"/>
          <a:stretch>
            <a:fillRect/>
          </a:stretch>
        </p:blipFill>
        <p:spPr>
          <a:xfrm>
            <a:off x="505608" y="3585353"/>
            <a:ext cx="11180781" cy="2103793"/>
          </a:xfrm>
          <a:prstGeom prst="rect">
            <a:avLst/>
          </a:prstGeom>
          <a:ln>
            <a:noFill/>
          </a:ln>
          <a:effectLst>
            <a:outerShdw blurRad="190500" algn="tl" rotWithShape="0">
              <a:srgbClr val="000000">
                <a:alpha val="70000"/>
              </a:srgbClr>
            </a:outerShdw>
          </a:effectLst>
        </p:spPr>
      </p:pic>
      <p:pic>
        <p:nvPicPr>
          <p:cNvPr id="3" name="Content Placeholder 4">
            <a:extLst>
              <a:ext uri="{FF2B5EF4-FFF2-40B4-BE49-F238E27FC236}">
                <a16:creationId xmlns:a16="http://schemas.microsoft.com/office/drawing/2014/main" id="{73BD775F-4593-1702-9DD4-ACBDA2DD948C}"/>
              </a:ext>
            </a:extLst>
          </p:cNvPr>
          <p:cNvPicPr>
            <a:picLocks noChangeAspect="1"/>
          </p:cNvPicPr>
          <p:nvPr/>
        </p:nvPicPr>
        <p:blipFill>
          <a:blip r:embed="rId3"/>
          <a:stretch>
            <a:fillRect/>
          </a:stretch>
        </p:blipFill>
        <p:spPr>
          <a:xfrm>
            <a:off x="505608" y="537541"/>
            <a:ext cx="11180781" cy="2103793"/>
          </a:xfrm>
          <a:prstGeom prst="rect">
            <a:avLst/>
          </a:prstGeom>
          <a:ln>
            <a:noFill/>
          </a:ln>
          <a:effectLst>
            <a:outerShdw blurRad="190500" algn="tl" rotWithShape="0">
              <a:srgbClr val="000000">
                <a:alpha val="70000"/>
              </a:srgbClr>
            </a:outerShdw>
          </a:effectLst>
        </p:spPr>
      </p:pic>
      <p:sp>
        <p:nvSpPr>
          <p:cNvPr id="4" name="Rectangle: Rounded Corners 3">
            <a:extLst>
              <a:ext uri="{FF2B5EF4-FFF2-40B4-BE49-F238E27FC236}">
                <a16:creationId xmlns:a16="http://schemas.microsoft.com/office/drawing/2014/main" id="{9A693845-DD20-3A27-3D07-00B5A74D90BD}"/>
              </a:ext>
            </a:extLst>
          </p:cNvPr>
          <p:cNvSpPr/>
          <p:nvPr/>
        </p:nvSpPr>
        <p:spPr>
          <a:xfrm>
            <a:off x="4218373" y="2857318"/>
            <a:ext cx="3275860" cy="3551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Mechanic not Assigned by Admin</a:t>
            </a:r>
            <a:endParaRPr lang="en-IN" dirty="0"/>
          </a:p>
        </p:txBody>
      </p:sp>
      <p:sp>
        <p:nvSpPr>
          <p:cNvPr id="5" name="Rectangle: Rounded Corners 4">
            <a:extLst>
              <a:ext uri="{FF2B5EF4-FFF2-40B4-BE49-F238E27FC236}">
                <a16:creationId xmlns:a16="http://schemas.microsoft.com/office/drawing/2014/main" id="{C85FE84B-406E-11BF-113C-61759E760FC2}"/>
              </a:ext>
            </a:extLst>
          </p:cNvPr>
          <p:cNvSpPr/>
          <p:nvPr/>
        </p:nvSpPr>
        <p:spPr>
          <a:xfrm>
            <a:off x="4218373" y="5878497"/>
            <a:ext cx="3275860" cy="3551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Mechanic Assigned by Admin</a:t>
            </a:r>
            <a:endParaRPr lang="en-IN" dirty="0"/>
          </a:p>
        </p:txBody>
      </p:sp>
    </p:spTree>
    <p:extLst>
      <p:ext uri="{BB962C8B-B14F-4D97-AF65-F5344CB8AC3E}">
        <p14:creationId xmlns:p14="http://schemas.microsoft.com/office/powerpoint/2010/main" val="2151770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D81BE3-8071-EC1D-1A9F-37C247D4A9A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D635C77E-F4CE-AAF5-15D7-D639F92B346F}"/>
              </a:ext>
            </a:extLst>
          </p:cNvPr>
          <p:cNvSpPr>
            <a:spLocks noGrp="1"/>
          </p:cNvSpPr>
          <p:nvPr>
            <p:ph type="title"/>
          </p:nvPr>
        </p:nvSpPr>
        <p:spPr/>
        <p:txBody>
          <a:bodyPr>
            <a:normAutofit/>
          </a:bodyPr>
          <a:lstStyle/>
          <a:p>
            <a:r>
              <a:rPr lang="en-US" b="0" i="0" dirty="0">
                <a:solidFill>
                  <a:schemeClr val="tx2">
                    <a:lumMod val="25000"/>
                  </a:schemeClr>
                </a:solidFill>
                <a:effectLst/>
                <a:latin typeface="DM Serif Display" pitchFamily="2" charset="0"/>
              </a:rPr>
              <a:t>Conclusion</a:t>
            </a:r>
            <a:endParaRPr lang="en-US" dirty="0">
              <a:solidFill>
                <a:schemeClr val="tx2">
                  <a:lumMod val="25000"/>
                </a:schemeClr>
              </a:solidFill>
            </a:endParaRPr>
          </a:p>
        </p:txBody>
      </p:sp>
      <p:sp>
        <p:nvSpPr>
          <p:cNvPr id="3" name="Content Placeholder 2">
            <a:extLst>
              <a:ext uri="{FF2B5EF4-FFF2-40B4-BE49-F238E27FC236}">
                <a16:creationId xmlns:a16="http://schemas.microsoft.com/office/drawing/2014/main" id="{2D27B651-451C-C993-CAED-EEEF68410599}"/>
              </a:ext>
            </a:extLst>
          </p:cNvPr>
          <p:cNvSpPr>
            <a:spLocks noGrp="1"/>
          </p:cNvSpPr>
          <p:nvPr>
            <p:ph idx="1"/>
          </p:nvPr>
        </p:nvSpPr>
        <p:spPr>
          <a:xfrm>
            <a:off x="913795" y="2290989"/>
            <a:ext cx="5632148" cy="3076121"/>
          </a:xfrm>
        </p:spPr>
        <p:txBody>
          <a:bodyPr>
            <a:normAutofit/>
          </a:bodyPr>
          <a:lstStyle/>
          <a:p>
            <a:r>
              <a:rPr lang="en-US" sz="2800" b="0" i="0" dirty="0">
                <a:solidFill>
                  <a:schemeClr val="bg1"/>
                </a:solidFill>
                <a:effectLst/>
                <a:latin typeface="DM Serif Display" pitchFamily="2" charset="0"/>
              </a:rPr>
              <a:t>This Platform simplifies the process of obtaining roadside assistance, connecting users with mechanics, and facilitating seamless coordination for prompt vehicle repairs.</a:t>
            </a:r>
            <a:endParaRPr lang="en-US" sz="2800" dirty="0">
              <a:solidFill>
                <a:schemeClr val="bg1"/>
              </a:solidFill>
            </a:endParaRPr>
          </a:p>
        </p:txBody>
      </p:sp>
      <p:pic>
        <p:nvPicPr>
          <p:cNvPr id="2050" name="Picture 2">
            <a:extLst>
              <a:ext uri="{FF2B5EF4-FFF2-40B4-BE49-F238E27FC236}">
                <a16:creationId xmlns:a16="http://schemas.microsoft.com/office/drawing/2014/main" id="{CA713BC4-C721-A7E1-FED6-2B925ADC7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9772" y="1866900"/>
            <a:ext cx="4688795" cy="3924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63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81E9B-8950-6E91-43F7-A994226AAF58}"/>
              </a:ext>
            </a:extLst>
          </p:cNvPr>
          <p:cNvSpPr>
            <a:spLocks noGrp="1"/>
          </p:cNvSpPr>
          <p:nvPr>
            <p:ph type="title"/>
          </p:nvPr>
        </p:nvSpPr>
        <p:spPr>
          <a:xfrm>
            <a:off x="919119" y="2800350"/>
            <a:ext cx="10353762" cy="1257300"/>
          </a:xfrm>
        </p:spPr>
        <p:txBody>
          <a:bodyPr/>
          <a:lstStyle/>
          <a:p>
            <a:r>
              <a:rPr lang="en-US" dirty="0">
                <a:solidFill>
                  <a:srgbClr val="002060"/>
                </a:solidFill>
              </a:rPr>
              <a:t>THANK YOU</a:t>
            </a:r>
          </a:p>
        </p:txBody>
      </p:sp>
    </p:spTree>
    <p:extLst>
      <p:ext uri="{BB962C8B-B14F-4D97-AF65-F5344CB8AC3E}">
        <p14:creationId xmlns:p14="http://schemas.microsoft.com/office/powerpoint/2010/main" val="18175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xit" presetSubtype="0" fill="hold" grpId="0" nodeType="afterEffect">
                                  <p:stCondLst>
                                    <p:cond delay="0"/>
                                  </p:stCondLst>
                                  <p:childTnLst>
                                    <p:animEffect transition="out" filter="fade">
                                      <p:cBhvr>
                                        <p:cTn id="6" dur="5000"/>
                                        <p:tgtEl>
                                          <p:spTgt spid="2"/>
                                        </p:tgtEl>
                                      </p:cBhvr>
                                    </p:animEffect>
                                    <p:anim calcmode="lin" valueType="num">
                                      <p:cBhvr>
                                        <p:cTn id="7" dur="5000"/>
                                        <p:tgtEl>
                                          <p:spTgt spid="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5000"/>
                                        <p:tgtEl>
                                          <p:spTgt spid="2"/>
                                        </p:tgtEl>
                                        <p:attrNameLst>
                                          <p:attrName>ppt_h</p:attrName>
                                        </p:attrNameLst>
                                      </p:cBhvr>
                                      <p:tavLst>
                                        <p:tav tm="0">
                                          <p:val>
                                            <p:strVal val="ppt_h"/>
                                          </p:val>
                                        </p:tav>
                                        <p:tav tm="100000">
                                          <p:val>
                                            <p:strVal val="ppt_h"/>
                                          </p:val>
                                        </p:tav>
                                      </p:tavLst>
                                    </p:anim>
                                    <p:set>
                                      <p:cBhvr>
                                        <p:cTn id="9" dur="1" fill="hold">
                                          <p:stCondLst>
                                            <p:cond delay="4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b="-1"/>
          <a:stretch/>
        </p:blipFill>
        <p:spPr>
          <a:xfrm>
            <a:off x="-8623" y="10"/>
            <a:ext cx="6265647"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1094824"/>
            <a:ext cx="4538124" cy="970450"/>
          </a:xfrm>
        </p:spPr>
        <p:txBody>
          <a:bodyPr anchor="b">
            <a:normAutofit/>
          </a:bodyPr>
          <a:lstStyle/>
          <a:p>
            <a:pPr algn="l"/>
            <a:r>
              <a:rPr lang="en-US" sz="4000" b="1" u="sng" dirty="0">
                <a:solidFill>
                  <a:schemeClr val="bg1"/>
                </a:solidFill>
              </a:rPr>
              <a:t>Abstract</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2189649"/>
            <a:ext cx="4403596" cy="4058751"/>
          </a:xfrm>
        </p:spPr>
        <p:txBody>
          <a:bodyPr anchor="t">
            <a:normAutofit/>
          </a:bodyPr>
          <a:lstStyle/>
          <a:p>
            <a:pPr marL="36900" lvl="0" indent="0">
              <a:buNone/>
            </a:pPr>
            <a:r>
              <a:rPr lang="en-US" sz="2000" b="0" i="0" dirty="0">
                <a:solidFill>
                  <a:schemeClr val="bg1"/>
                </a:solidFill>
                <a:effectLst/>
                <a:latin typeface="+mj-lt"/>
              </a:rPr>
              <a:t>The On-Road Vehicle Breakdown Assistance (ORVBA) system provides reliable support for individuals facing mechanical issues in remote locations. With approved mechanics, transparent pricing, and user feedback, ORVBA ensures trustworthy service, offering peace of mind to registered users.</a:t>
            </a:r>
            <a:endParaRPr lang="en-US" sz="2400" dirty="0">
              <a:solidFill>
                <a:schemeClr val="bg1"/>
              </a:solidFill>
              <a:latin typeface="+mj-lt"/>
            </a:endParaRPr>
          </a:p>
        </p:txBody>
      </p:sp>
      <p:pic>
        <p:nvPicPr>
          <p:cNvPr id="9" name="Picture 8">
            <a:extLst>
              <a:ext uri="{FF2B5EF4-FFF2-40B4-BE49-F238E27FC236}">
                <a16:creationId xmlns:a16="http://schemas.microsoft.com/office/drawing/2014/main" id="{6E8694F4-B42E-623D-5553-261FBBD22714}"/>
              </a:ext>
            </a:extLst>
          </p:cNvPr>
          <p:cNvPicPr>
            <a:picLocks noChangeAspect="1"/>
          </p:cNvPicPr>
          <p:nvPr/>
        </p:nvPicPr>
        <p:blipFill>
          <a:blip r:embed="rId6"/>
          <a:stretch>
            <a:fillRect/>
          </a:stretch>
        </p:blipFill>
        <p:spPr>
          <a:xfrm>
            <a:off x="655093" y="914400"/>
            <a:ext cx="4995080" cy="5063319"/>
          </a:xfrm>
          <a:prstGeom prst="rect">
            <a:avLst/>
          </a:prstGeom>
        </p:spPr>
      </p:pic>
    </p:spTree>
    <p:extLst>
      <p:ext uri="{BB962C8B-B14F-4D97-AF65-F5344CB8AC3E}">
        <p14:creationId xmlns:p14="http://schemas.microsoft.com/office/powerpoint/2010/main" val="322023568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 fill="hold"/>
                                        <p:tgtEl>
                                          <p:spTgt spid="2"/>
                                        </p:tgtEl>
                                        <p:attrNameLst>
                                          <p:attrName>ppt_x</p:attrName>
                                        </p:attrNameLst>
                                      </p:cBhvr>
                                      <p:tavLst>
                                        <p:tav tm="0">
                                          <p:val>
                                            <p:strVal val="#ppt_x"/>
                                          </p:val>
                                        </p:tav>
                                        <p:tav tm="100000">
                                          <p:val>
                                            <p:strVal val="#ppt_x"/>
                                          </p:val>
                                        </p:tav>
                                      </p:tavLst>
                                    </p:anim>
                                    <p:anim calcmode="lin" valueType="num">
                                      <p:cBhvr additive="base">
                                        <p:cTn id="8" dur="100" fill="hold"/>
                                        <p:tgtEl>
                                          <p:spTgt spid="2"/>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Effect transition="in" filter="fade">
                                      <p:cBhvr>
                                        <p:cTn id="11" dur="250"/>
                                        <p:tgtEl>
                                          <p:spTgt spid="24">
                                            <p:txEl>
                                              <p:pRg st="0" end="0"/>
                                            </p:txEl>
                                          </p:spTgt>
                                        </p:tgtEl>
                                      </p:cBhvr>
                                    </p:animEffect>
                                  </p:childTnLst>
                                </p:cTn>
                              </p:par>
                              <p:par>
                                <p:cTn id="12" presetID="1"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CD9B-FC28-4896-8CF2-D4FD39664D1F}"/>
              </a:ext>
            </a:extLst>
          </p:cNvPr>
          <p:cNvSpPr>
            <a:spLocks noGrp="1"/>
          </p:cNvSpPr>
          <p:nvPr>
            <p:ph type="title"/>
          </p:nvPr>
        </p:nvSpPr>
        <p:spPr>
          <a:xfrm>
            <a:off x="919119" y="363940"/>
            <a:ext cx="10353762" cy="1257300"/>
          </a:xfrm>
        </p:spPr>
        <p:txBody>
          <a:bodyPr>
            <a:normAutofit/>
          </a:bodyPr>
          <a:lstStyle/>
          <a:p>
            <a:r>
              <a:rPr lang="en-US" sz="4400" dirty="0">
                <a:solidFill>
                  <a:schemeClr val="bg1"/>
                </a:solidFill>
              </a:rPr>
              <a:t>Existing System:</a:t>
            </a:r>
          </a:p>
        </p:txBody>
      </p:sp>
      <p:pic>
        <p:nvPicPr>
          <p:cNvPr id="5" name="Content Placeholder 4">
            <a:extLst>
              <a:ext uri="{FF2B5EF4-FFF2-40B4-BE49-F238E27FC236}">
                <a16:creationId xmlns:a16="http://schemas.microsoft.com/office/drawing/2014/main" id="{0141C574-BE63-EEC5-D800-AADE99E4F4DA}"/>
              </a:ext>
            </a:extLst>
          </p:cNvPr>
          <p:cNvPicPr>
            <a:picLocks noGrp="1" noChangeAspect="1"/>
          </p:cNvPicPr>
          <p:nvPr>
            <p:ph idx="1"/>
          </p:nvPr>
        </p:nvPicPr>
        <p:blipFill>
          <a:blip r:embed="rId2"/>
          <a:stretch>
            <a:fillRect/>
          </a:stretch>
        </p:blipFill>
        <p:spPr>
          <a:xfrm>
            <a:off x="6763554" y="1621240"/>
            <a:ext cx="4367284" cy="4045980"/>
          </a:xfrm>
        </p:spPr>
      </p:pic>
      <p:sp>
        <p:nvSpPr>
          <p:cNvPr id="6" name="TextBox 5">
            <a:extLst>
              <a:ext uri="{FF2B5EF4-FFF2-40B4-BE49-F238E27FC236}">
                <a16:creationId xmlns:a16="http://schemas.microsoft.com/office/drawing/2014/main" id="{D476A3C4-E561-5A33-66AA-7E5242128B99}"/>
              </a:ext>
            </a:extLst>
          </p:cNvPr>
          <p:cNvSpPr txBox="1"/>
          <p:nvPr/>
        </p:nvSpPr>
        <p:spPr>
          <a:xfrm>
            <a:off x="736982" y="1621240"/>
            <a:ext cx="6637358" cy="1077218"/>
          </a:xfrm>
          <a:prstGeom prst="rect">
            <a:avLst/>
          </a:prstGeom>
          <a:noFill/>
        </p:spPr>
        <p:txBody>
          <a:bodyPr wrap="square" rtlCol="0">
            <a:spAutoFit/>
          </a:bodyPr>
          <a:lstStyle/>
          <a:p>
            <a:r>
              <a:rPr lang="en-US" sz="3200" b="1" dirty="0">
                <a:solidFill>
                  <a:srgbClr val="0070C0"/>
                </a:solidFill>
              </a:rPr>
              <a:t>Stranded motorists face various challenges, including:</a:t>
            </a:r>
          </a:p>
        </p:txBody>
      </p:sp>
      <p:sp>
        <p:nvSpPr>
          <p:cNvPr id="7" name="TextBox 6">
            <a:extLst>
              <a:ext uri="{FF2B5EF4-FFF2-40B4-BE49-F238E27FC236}">
                <a16:creationId xmlns:a16="http://schemas.microsoft.com/office/drawing/2014/main" id="{6855DEF4-DF59-4E0F-3E75-26C6A6F9DB5C}"/>
              </a:ext>
            </a:extLst>
          </p:cNvPr>
          <p:cNvSpPr txBox="1"/>
          <p:nvPr/>
        </p:nvSpPr>
        <p:spPr>
          <a:xfrm>
            <a:off x="736982" y="2924706"/>
            <a:ext cx="5390866" cy="1938992"/>
          </a:xfrm>
          <a:prstGeom prst="rect">
            <a:avLst/>
          </a:prstGeom>
          <a:noFill/>
        </p:spPr>
        <p:txBody>
          <a:bodyPr wrap="square" rtlCol="0">
            <a:spAutoFit/>
          </a:bodyPr>
          <a:lstStyle/>
          <a:p>
            <a:pPr marL="285750" indent="-285750">
              <a:buFont typeface="Wingdings" panose="05000000000000000000" pitchFamily="2" charset="2"/>
              <a:buChar char="Ø"/>
            </a:pPr>
            <a:r>
              <a:rPr lang="en-US" sz="3000" dirty="0">
                <a:solidFill>
                  <a:schemeClr val="bg1"/>
                </a:solidFill>
              </a:rPr>
              <a:t>Safety concerns</a:t>
            </a:r>
          </a:p>
          <a:p>
            <a:pPr marL="285750" indent="-285750">
              <a:buFont typeface="Wingdings" panose="05000000000000000000" pitchFamily="2" charset="2"/>
              <a:buChar char="Ø"/>
            </a:pPr>
            <a:r>
              <a:rPr lang="en-US" sz="3000" dirty="0">
                <a:solidFill>
                  <a:schemeClr val="bg1"/>
                </a:solidFill>
              </a:rPr>
              <a:t>Inconvenience and stress</a:t>
            </a:r>
          </a:p>
          <a:p>
            <a:pPr marL="285750" indent="-285750">
              <a:buFont typeface="Wingdings" panose="05000000000000000000" pitchFamily="2" charset="2"/>
              <a:buChar char="Ø"/>
            </a:pPr>
            <a:r>
              <a:rPr lang="en-US" sz="3000" dirty="0">
                <a:solidFill>
                  <a:schemeClr val="bg1"/>
                </a:solidFill>
              </a:rPr>
              <a:t>Limited assistance options</a:t>
            </a:r>
          </a:p>
          <a:p>
            <a:pPr marL="285750" indent="-285750">
              <a:buFont typeface="Wingdings" panose="05000000000000000000" pitchFamily="2" charset="2"/>
              <a:buChar char="Ø"/>
            </a:pPr>
            <a:r>
              <a:rPr lang="en-US" sz="3000" dirty="0">
                <a:solidFill>
                  <a:schemeClr val="bg1"/>
                </a:solidFill>
              </a:rPr>
              <a:t>Time-consuming process</a:t>
            </a:r>
          </a:p>
        </p:txBody>
      </p:sp>
    </p:spTree>
    <p:extLst>
      <p:ext uri="{BB962C8B-B14F-4D97-AF65-F5344CB8AC3E}">
        <p14:creationId xmlns:p14="http://schemas.microsoft.com/office/powerpoint/2010/main" val="42693724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
                                        <p:tgtEl>
                                          <p:spTgt spid="2"/>
                                        </p:tgtEl>
                                      </p:cBhvr>
                                    </p:animEffect>
                                    <p:anim calcmode="lin" valueType="num">
                                      <p:cBhvr>
                                        <p:cTn id="8" dur="100" fill="hold"/>
                                        <p:tgtEl>
                                          <p:spTgt spid="2"/>
                                        </p:tgtEl>
                                        <p:attrNameLst>
                                          <p:attrName>ppt_x</p:attrName>
                                        </p:attrNameLst>
                                      </p:cBhvr>
                                      <p:tavLst>
                                        <p:tav tm="0">
                                          <p:val>
                                            <p:strVal val="#ppt_x"/>
                                          </p:val>
                                        </p:tav>
                                        <p:tav tm="100000">
                                          <p:val>
                                            <p:strVal val="#ppt_x"/>
                                          </p:val>
                                        </p:tav>
                                      </p:tavLst>
                                    </p:anim>
                                    <p:anim calcmode="lin" valueType="num">
                                      <p:cBhvr>
                                        <p:cTn id="9" dur="1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
                            </p:stCondLst>
                            <p:childTnLst>
                              <p:par>
                                <p:cTn id="11" presetID="2" presetClass="entr" presetSubtype="4"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50" fill="hold"/>
                                        <p:tgtEl>
                                          <p:spTgt spid="6"/>
                                        </p:tgtEl>
                                        <p:attrNameLst>
                                          <p:attrName>ppt_x</p:attrName>
                                        </p:attrNameLst>
                                      </p:cBhvr>
                                      <p:tavLst>
                                        <p:tav tm="0">
                                          <p:val>
                                            <p:strVal val="#ppt_x"/>
                                          </p:val>
                                        </p:tav>
                                        <p:tav tm="100000">
                                          <p:val>
                                            <p:strVal val="#ppt_x"/>
                                          </p:val>
                                        </p:tav>
                                      </p:tavLst>
                                    </p:anim>
                                    <p:anim calcmode="lin" valueType="num">
                                      <p:cBhvr additive="base">
                                        <p:cTn id="14" dur="150" fill="hold"/>
                                        <p:tgtEl>
                                          <p:spTgt spid="6"/>
                                        </p:tgtEl>
                                        <p:attrNameLst>
                                          <p:attrName>ppt_y</p:attrName>
                                        </p:attrNameLst>
                                      </p:cBhvr>
                                      <p:tavLst>
                                        <p:tav tm="0">
                                          <p:val>
                                            <p:strVal val="1+#ppt_h/2"/>
                                          </p:val>
                                        </p:tav>
                                        <p:tav tm="100000">
                                          <p:val>
                                            <p:strVal val="#ppt_y"/>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250" fill="hold"/>
                                        <p:tgtEl>
                                          <p:spTgt spid="7"/>
                                        </p:tgtEl>
                                        <p:attrNameLst>
                                          <p:attrName>ppt_w</p:attrName>
                                        </p:attrNameLst>
                                      </p:cBhvr>
                                      <p:tavLst>
                                        <p:tav tm="0">
                                          <p:val>
                                            <p:fltVal val="0"/>
                                          </p:val>
                                        </p:tav>
                                        <p:tav tm="100000">
                                          <p:val>
                                            <p:strVal val="#ppt_w"/>
                                          </p:val>
                                        </p:tav>
                                      </p:tavLst>
                                    </p:anim>
                                    <p:anim calcmode="lin" valueType="num">
                                      <p:cBhvr>
                                        <p:cTn id="18" dur="250" fill="hold"/>
                                        <p:tgtEl>
                                          <p:spTgt spid="7"/>
                                        </p:tgtEl>
                                        <p:attrNameLst>
                                          <p:attrName>ppt_h</p:attrName>
                                        </p:attrNameLst>
                                      </p:cBhvr>
                                      <p:tavLst>
                                        <p:tav tm="0">
                                          <p:val>
                                            <p:fltVal val="0"/>
                                          </p:val>
                                        </p:tav>
                                        <p:tav tm="100000">
                                          <p:val>
                                            <p:strVal val="#ppt_h"/>
                                          </p:val>
                                        </p:tav>
                                      </p:tavLst>
                                    </p:anim>
                                    <p:animEffect transition="in" filter="fade">
                                      <p:cBhvr>
                                        <p:cTn id="1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3F919A-A26E-78FC-6BDD-E52EE69055BC}"/>
              </a:ext>
            </a:extLst>
          </p:cNvPr>
          <p:cNvSpPr>
            <a:spLocks noGrp="1"/>
          </p:cNvSpPr>
          <p:nvPr>
            <p:ph type="title"/>
          </p:nvPr>
        </p:nvSpPr>
        <p:spPr>
          <a:xfrm>
            <a:off x="919119" y="363940"/>
            <a:ext cx="10353762" cy="1257300"/>
          </a:xfrm>
        </p:spPr>
        <p:txBody>
          <a:bodyPr>
            <a:normAutofit/>
          </a:bodyPr>
          <a:lstStyle/>
          <a:p>
            <a:r>
              <a:rPr lang="en-US" sz="4400" dirty="0">
                <a:solidFill>
                  <a:schemeClr val="bg1"/>
                </a:solidFill>
              </a:rPr>
              <a:t>Proposed System:</a:t>
            </a:r>
          </a:p>
        </p:txBody>
      </p:sp>
      <p:sp>
        <p:nvSpPr>
          <p:cNvPr id="6" name="TextBox 5">
            <a:extLst>
              <a:ext uri="{FF2B5EF4-FFF2-40B4-BE49-F238E27FC236}">
                <a16:creationId xmlns:a16="http://schemas.microsoft.com/office/drawing/2014/main" id="{C5CC033A-BC05-608B-7D58-B8FF546EFFE4}"/>
              </a:ext>
            </a:extLst>
          </p:cNvPr>
          <p:cNvSpPr txBox="1"/>
          <p:nvPr/>
        </p:nvSpPr>
        <p:spPr>
          <a:xfrm>
            <a:off x="5332700" y="1621240"/>
            <a:ext cx="6637358" cy="1077218"/>
          </a:xfrm>
          <a:prstGeom prst="rect">
            <a:avLst/>
          </a:prstGeom>
          <a:noFill/>
        </p:spPr>
        <p:txBody>
          <a:bodyPr wrap="square" rtlCol="0">
            <a:spAutoFit/>
          </a:bodyPr>
          <a:lstStyle/>
          <a:p>
            <a:r>
              <a:rPr lang="en-US" sz="3200" b="1" dirty="0">
                <a:solidFill>
                  <a:srgbClr val="0070C0"/>
                </a:solidFill>
              </a:rPr>
              <a:t>The Need for Reliable On-Road Vehicle Breakdown Assistance:</a:t>
            </a:r>
          </a:p>
        </p:txBody>
      </p:sp>
      <p:sp>
        <p:nvSpPr>
          <p:cNvPr id="7" name="TextBox 6">
            <a:extLst>
              <a:ext uri="{FF2B5EF4-FFF2-40B4-BE49-F238E27FC236}">
                <a16:creationId xmlns:a16="http://schemas.microsoft.com/office/drawing/2014/main" id="{D1C71778-24F4-5623-2A2D-1015E9D43AC4}"/>
              </a:ext>
            </a:extLst>
          </p:cNvPr>
          <p:cNvSpPr txBox="1"/>
          <p:nvPr/>
        </p:nvSpPr>
        <p:spPr>
          <a:xfrm>
            <a:off x="5448110" y="2760013"/>
            <a:ext cx="5390866" cy="2862322"/>
          </a:xfrm>
          <a:prstGeom prst="rect">
            <a:avLst/>
          </a:prstGeom>
          <a:noFill/>
        </p:spPr>
        <p:txBody>
          <a:bodyPr wrap="square" rtlCol="0">
            <a:spAutoFit/>
          </a:bodyPr>
          <a:lstStyle/>
          <a:p>
            <a:r>
              <a:rPr lang="en-US" sz="3000" dirty="0">
                <a:solidFill>
                  <a:schemeClr val="bg1"/>
                </a:solidFill>
              </a:rPr>
              <a:t>A reliable breakdown assistance service can:</a:t>
            </a:r>
          </a:p>
          <a:p>
            <a:pPr marL="285750" indent="-285750">
              <a:buFont typeface="Wingdings" panose="05000000000000000000" pitchFamily="2" charset="2"/>
              <a:buChar char="Ø"/>
            </a:pPr>
            <a:r>
              <a:rPr lang="en-US" sz="3000" dirty="0">
                <a:solidFill>
                  <a:schemeClr val="bg1"/>
                </a:solidFill>
              </a:rPr>
              <a:t>Provide peace of mind</a:t>
            </a:r>
          </a:p>
          <a:p>
            <a:pPr marL="285750" indent="-285750">
              <a:buFont typeface="Wingdings" panose="05000000000000000000" pitchFamily="2" charset="2"/>
              <a:buChar char="Ø"/>
            </a:pPr>
            <a:r>
              <a:rPr lang="en-US" sz="3000" dirty="0">
                <a:solidFill>
                  <a:schemeClr val="bg1"/>
                </a:solidFill>
              </a:rPr>
              <a:t>Convenience and Accessibility</a:t>
            </a:r>
          </a:p>
          <a:p>
            <a:pPr marL="285750" indent="-285750">
              <a:buFont typeface="Wingdings" panose="05000000000000000000" pitchFamily="2" charset="2"/>
              <a:buChar char="Ø"/>
            </a:pPr>
            <a:r>
              <a:rPr lang="en-US" sz="3000" dirty="0">
                <a:solidFill>
                  <a:schemeClr val="bg1"/>
                </a:solidFill>
              </a:rPr>
              <a:t>Ensure Safety and Security</a:t>
            </a:r>
          </a:p>
          <a:p>
            <a:pPr marL="285750" indent="-285750">
              <a:buFont typeface="Wingdings" panose="05000000000000000000" pitchFamily="2" charset="2"/>
              <a:buChar char="Ø"/>
            </a:pPr>
            <a:r>
              <a:rPr lang="en-US" sz="3000" dirty="0">
                <a:solidFill>
                  <a:schemeClr val="bg1"/>
                </a:solidFill>
              </a:rPr>
              <a:t>Enhance customer experience</a:t>
            </a:r>
          </a:p>
        </p:txBody>
      </p:sp>
      <p:pic>
        <p:nvPicPr>
          <p:cNvPr id="17" name="Content Placeholder 16">
            <a:extLst>
              <a:ext uri="{FF2B5EF4-FFF2-40B4-BE49-F238E27FC236}">
                <a16:creationId xmlns:a16="http://schemas.microsoft.com/office/drawing/2014/main" id="{F43EF9E0-0674-378A-1B1E-C9C5143055D3}"/>
              </a:ext>
            </a:extLst>
          </p:cNvPr>
          <p:cNvPicPr>
            <a:picLocks noGrp="1" noChangeAspect="1"/>
          </p:cNvPicPr>
          <p:nvPr>
            <p:ph idx="1"/>
          </p:nvPr>
        </p:nvPicPr>
        <p:blipFill>
          <a:blip r:embed="rId2"/>
          <a:stretch>
            <a:fillRect/>
          </a:stretch>
        </p:blipFill>
        <p:spPr>
          <a:xfrm>
            <a:off x="650985" y="1542836"/>
            <a:ext cx="4408227" cy="4264165"/>
          </a:xfrm>
        </p:spPr>
      </p:pic>
    </p:spTree>
    <p:extLst>
      <p:ext uri="{BB962C8B-B14F-4D97-AF65-F5344CB8AC3E}">
        <p14:creationId xmlns:p14="http://schemas.microsoft.com/office/powerpoint/2010/main" val="55063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
                                        <p:tgtEl>
                                          <p:spTgt spid="17"/>
                                        </p:tgtEl>
                                      </p:cBhvr>
                                    </p:animEffect>
                                  </p:childTnLst>
                                </p:cTn>
                              </p:par>
                            </p:childTnLst>
                          </p:cTn>
                        </p:par>
                        <p:par>
                          <p:cTn id="13" fill="hold">
                            <p:stCondLst>
                              <p:cond delay="250"/>
                            </p:stCondLst>
                            <p:childTnLst>
                              <p:par>
                                <p:cTn id="14" presetID="16" presetClass="entr" presetSubtype="21"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250"/>
                                        <p:tgtEl>
                                          <p:spTgt spid="7"/>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1BA7B-E7A9-83C0-78BD-00BFFC4136E6}"/>
              </a:ext>
            </a:extLst>
          </p:cNvPr>
          <p:cNvSpPr>
            <a:spLocks noGrp="1"/>
          </p:cNvSpPr>
          <p:nvPr>
            <p:ph type="title"/>
          </p:nvPr>
        </p:nvSpPr>
        <p:spPr>
          <a:xfrm>
            <a:off x="919119" y="209834"/>
            <a:ext cx="10353762" cy="1257300"/>
          </a:xfrm>
        </p:spPr>
        <p:txBody>
          <a:bodyPr/>
          <a:lstStyle/>
          <a:p>
            <a:r>
              <a:rPr lang="en-US" dirty="0">
                <a:solidFill>
                  <a:schemeClr val="bg1"/>
                </a:solidFill>
              </a:rPr>
              <a:t>Key Features</a:t>
            </a:r>
          </a:p>
        </p:txBody>
      </p:sp>
      <p:pic>
        <p:nvPicPr>
          <p:cNvPr id="1026" name="Picture 2">
            <a:extLst>
              <a:ext uri="{FF2B5EF4-FFF2-40B4-BE49-F238E27FC236}">
                <a16:creationId xmlns:a16="http://schemas.microsoft.com/office/drawing/2014/main" id="{7BAC94FF-3711-C0F2-9C46-3CE5E001616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9309" t="30807" r="22154" b="10777"/>
          <a:stretch/>
        </p:blipFill>
        <p:spPr bwMode="auto">
          <a:xfrm>
            <a:off x="4380931" y="3220871"/>
            <a:ext cx="3261815" cy="2169995"/>
          </a:xfrm>
          <a:prstGeom prst="hexagon">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2A7B7D73-00BA-B34B-651B-CECA12DFA990}"/>
              </a:ext>
            </a:extLst>
          </p:cNvPr>
          <p:cNvCxnSpPr>
            <a:cxnSpLocks/>
            <a:stCxn id="1026" idx="0"/>
          </p:cNvCxnSpPr>
          <p:nvPr/>
        </p:nvCxnSpPr>
        <p:spPr>
          <a:xfrm>
            <a:off x="7642746" y="4305869"/>
            <a:ext cx="4640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nector: Elbow 20">
            <a:extLst>
              <a:ext uri="{FF2B5EF4-FFF2-40B4-BE49-F238E27FC236}">
                <a16:creationId xmlns:a16="http://schemas.microsoft.com/office/drawing/2014/main" id="{9E28D8EE-F225-9E12-E130-BD43CCD4E939}"/>
              </a:ext>
            </a:extLst>
          </p:cNvPr>
          <p:cNvCxnSpPr>
            <a:cxnSpLocks/>
            <a:stCxn id="1026" idx="4"/>
          </p:cNvCxnSpPr>
          <p:nvPr/>
        </p:nvCxnSpPr>
        <p:spPr>
          <a:xfrm rot="16200000" flipV="1">
            <a:off x="3815546" y="2112987"/>
            <a:ext cx="1130775" cy="1084995"/>
          </a:xfrm>
          <a:prstGeom prst="bentConnector3">
            <a:avLst>
              <a:gd name="adj1" fmla="val 99485"/>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or: Elbow 29">
            <a:extLst>
              <a:ext uri="{FF2B5EF4-FFF2-40B4-BE49-F238E27FC236}">
                <a16:creationId xmlns:a16="http://schemas.microsoft.com/office/drawing/2014/main" id="{D0C01634-34F9-E6E3-9F1E-7D6FACA5CC02}"/>
              </a:ext>
            </a:extLst>
          </p:cNvPr>
          <p:cNvCxnSpPr>
            <a:cxnSpLocks/>
          </p:cNvCxnSpPr>
          <p:nvPr/>
        </p:nvCxnSpPr>
        <p:spPr>
          <a:xfrm rot="5400000" flipH="1" flipV="1">
            <a:off x="7046223" y="2197005"/>
            <a:ext cx="1114571" cy="1006523"/>
          </a:xfrm>
          <a:prstGeom prst="bentConnector3">
            <a:avLst>
              <a:gd name="adj1" fmla="val 98979"/>
            </a:avLst>
          </a:prstGeom>
          <a:ln>
            <a:tailEnd type="triangle"/>
          </a:ln>
        </p:spPr>
        <p:style>
          <a:lnRef idx="1">
            <a:schemeClr val="dk1"/>
          </a:lnRef>
          <a:fillRef idx="0">
            <a:schemeClr val="dk1"/>
          </a:fillRef>
          <a:effectRef idx="0">
            <a:schemeClr val="dk1"/>
          </a:effectRef>
          <a:fontRef idx="minor">
            <a:schemeClr val="tx1"/>
          </a:fontRef>
        </p:style>
      </p:cxnSp>
      <p:cxnSp>
        <p:nvCxnSpPr>
          <p:cNvPr id="40" name="Connector: Elbow 39">
            <a:extLst>
              <a:ext uri="{FF2B5EF4-FFF2-40B4-BE49-F238E27FC236}">
                <a16:creationId xmlns:a16="http://schemas.microsoft.com/office/drawing/2014/main" id="{1BCCB011-A442-C06E-2348-BA4DEB4DAAE5}"/>
              </a:ext>
            </a:extLst>
          </p:cNvPr>
          <p:cNvCxnSpPr>
            <a:cxnSpLocks/>
            <a:stCxn id="1026" idx="1"/>
          </p:cNvCxnSpPr>
          <p:nvPr/>
        </p:nvCxnSpPr>
        <p:spPr>
          <a:xfrm rot="16200000" flipH="1">
            <a:off x="7371495" y="5119616"/>
            <a:ext cx="464028" cy="100652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603765F9-86D0-9BAF-0675-45E68BA4377B}"/>
              </a:ext>
            </a:extLst>
          </p:cNvPr>
          <p:cNvCxnSpPr>
            <a:cxnSpLocks/>
            <a:stCxn id="1026" idx="3"/>
          </p:cNvCxnSpPr>
          <p:nvPr/>
        </p:nvCxnSpPr>
        <p:spPr>
          <a:xfrm flipH="1">
            <a:off x="3838436" y="4305869"/>
            <a:ext cx="5424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5B017C4B-33AB-C6DB-711A-231C85D21182}"/>
              </a:ext>
            </a:extLst>
          </p:cNvPr>
          <p:cNvCxnSpPr>
            <a:cxnSpLocks/>
            <a:stCxn id="1026" idx="2"/>
          </p:cNvCxnSpPr>
          <p:nvPr/>
        </p:nvCxnSpPr>
        <p:spPr>
          <a:xfrm rot="5400000">
            <a:off x="4148919" y="5080382"/>
            <a:ext cx="464028" cy="10849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D8237787-383F-47A9-6AAB-559E39546A24}"/>
              </a:ext>
            </a:extLst>
          </p:cNvPr>
          <p:cNvSpPr/>
          <p:nvPr/>
        </p:nvSpPr>
        <p:spPr>
          <a:xfrm>
            <a:off x="136478" y="1653368"/>
            <a:ext cx="3684895" cy="113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2400" b="0" i="0" dirty="0">
              <a:solidFill>
                <a:schemeClr val="bg1"/>
              </a:solidFill>
              <a:effectLst/>
              <a:latin typeface="DM Serif Display" pitchFamily="2" charset="0"/>
            </a:endParaRPr>
          </a:p>
          <a:p>
            <a:pPr algn="l"/>
            <a:r>
              <a:rPr lang="en-US" sz="2400" b="0" i="0" dirty="0">
                <a:solidFill>
                  <a:schemeClr val="bg1"/>
                </a:solidFill>
                <a:effectLst/>
                <a:latin typeface="DM Serif Display" pitchFamily="2" charset="0"/>
              </a:rPr>
              <a:t>Quick Assistance Request</a:t>
            </a:r>
          </a:p>
          <a:p>
            <a:br>
              <a:rPr lang="en-US" dirty="0"/>
            </a:br>
            <a:endParaRPr lang="en-US" dirty="0"/>
          </a:p>
        </p:txBody>
      </p:sp>
      <p:sp>
        <p:nvSpPr>
          <p:cNvPr id="56" name="Rectangle 55">
            <a:extLst>
              <a:ext uri="{FF2B5EF4-FFF2-40B4-BE49-F238E27FC236}">
                <a16:creationId xmlns:a16="http://schemas.microsoft.com/office/drawing/2014/main" id="{DA44A51C-FE35-09C4-F1ED-F9E58A030778}"/>
              </a:ext>
            </a:extLst>
          </p:cNvPr>
          <p:cNvSpPr/>
          <p:nvPr/>
        </p:nvSpPr>
        <p:spPr>
          <a:xfrm>
            <a:off x="136478" y="3620921"/>
            <a:ext cx="3684895" cy="113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2400" b="0" i="0" dirty="0">
              <a:solidFill>
                <a:schemeClr val="bg1"/>
              </a:solidFill>
              <a:effectLst/>
              <a:latin typeface="DM Serif Display" pitchFamily="2" charset="0"/>
            </a:endParaRPr>
          </a:p>
          <a:p>
            <a:pPr algn="l"/>
            <a:endParaRPr lang="en-US" sz="2400" b="0" i="0" dirty="0">
              <a:solidFill>
                <a:schemeClr val="bg1"/>
              </a:solidFill>
              <a:effectLst/>
              <a:latin typeface="DM Serif Display" pitchFamily="2" charset="0"/>
            </a:endParaRPr>
          </a:p>
          <a:p>
            <a:pPr algn="l"/>
            <a:endParaRPr lang="en-US" sz="2400" dirty="0">
              <a:solidFill>
                <a:schemeClr val="bg1"/>
              </a:solidFill>
              <a:latin typeface="DM Serif Display" pitchFamily="2" charset="0"/>
            </a:endParaRPr>
          </a:p>
          <a:p>
            <a:pPr algn="l"/>
            <a:r>
              <a:rPr lang="en-US" sz="2400" dirty="0">
                <a:solidFill>
                  <a:schemeClr val="bg1"/>
                </a:solidFill>
                <a:latin typeface="DM Serif Display" pitchFamily="2" charset="0"/>
              </a:rPr>
              <a:t>          </a:t>
            </a:r>
            <a:r>
              <a:rPr lang="en-US" sz="2400" b="0" i="0" dirty="0">
                <a:solidFill>
                  <a:schemeClr val="bg1"/>
                </a:solidFill>
                <a:effectLst/>
                <a:latin typeface="DM Serif Display" pitchFamily="2" charset="0"/>
              </a:rPr>
              <a:t>24/7 Availability</a:t>
            </a:r>
          </a:p>
          <a:p>
            <a:br>
              <a:rPr lang="en-US" sz="2400" dirty="0"/>
            </a:br>
            <a:br>
              <a:rPr lang="en-US" dirty="0"/>
            </a:br>
            <a:endParaRPr lang="en-US" dirty="0"/>
          </a:p>
        </p:txBody>
      </p:sp>
      <p:sp>
        <p:nvSpPr>
          <p:cNvPr id="57" name="Rectangle 56">
            <a:extLst>
              <a:ext uri="{FF2B5EF4-FFF2-40B4-BE49-F238E27FC236}">
                <a16:creationId xmlns:a16="http://schemas.microsoft.com/office/drawing/2014/main" id="{954E0FA8-31D8-8CDE-458A-28966E896ADD}"/>
              </a:ext>
            </a:extLst>
          </p:cNvPr>
          <p:cNvSpPr/>
          <p:nvPr/>
        </p:nvSpPr>
        <p:spPr>
          <a:xfrm>
            <a:off x="136477" y="5289505"/>
            <a:ext cx="3684895" cy="113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2400" b="0" i="0" dirty="0">
              <a:solidFill>
                <a:schemeClr val="bg1"/>
              </a:solidFill>
              <a:effectLst/>
              <a:latin typeface="DM Serif Display" pitchFamily="2" charset="0"/>
            </a:endParaRPr>
          </a:p>
          <a:p>
            <a:pPr algn="l"/>
            <a:endParaRPr lang="en-US" sz="2400" b="0" i="0" dirty="0">
              <a:solidFill>
                <a:schemeClr val="bg1"/>
              </a:solidFill>
              <a:effectLst/>
              <a:latin typeface="DM Serif Display" pitchFamily="2" charset="0"/>
            </a:endParaRPr>
          </a:p>
          <a:p>
            <a:pPr algn="ctr"/>
            <a:r>
              <a:rPr lang="en-US" sz="2400" b="0" i="0" dirty="0">
                <a:solidFill>
                  <a:schemeClr val="bg1"/>
                </a:solidFill>
                <a:effectLst/>
                <a:latin typeface="DM Serif Display" pitchFamily="2" charset="0"/>
              </a:rPr>
              <a:t>Comprehensive Service Coverage</a:t>
            </a:r>
          </a:p>
          <a:p>
            <a:br>
              <a:rPr lang="en-US" sz="2400" dirty="0"/>
            </a:br>
            <a:br>
              <a:rPr lang="en-US" dirty="0"/>
            </a:br>
            <a:endParaRPr lang="en-US" dirty="0"/>
          </a:p>
        </p:txBody>
      </p:sp>
      <p:sp>
        <p:nvSpPr>
          <p:cNvPr id="58" name="Rectangle 57">
            <a:extLst>
              <a:ext uri="{FF2B5EF4-FFF2-40B4-BE49-F238E27FC236}">
                <a16:creationId xmlns:a16="http://schemas.microsoft.com/office/drawing/2014/main" id="{F9AB0BED-D399-7ED1-E105-5BD6182ED6CE}"/>
              </a:ext>
            </a:extLst>
          </p:cNvPr>
          <p:cNvSpPr/>
          <p:nvPr/>
        </p:nvSpPr>
        <p:spPr>
          <a:xfrm>
            <a:off x="8202305" y="1653368"/>
            <a:ext cx="3684895" cy="113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2400" b="0" i="0" dirty="0">
              <a:solidFill>
                <a:schemeClr val="bg1"/>
              </a:solidFill>
              <a:effectLst/>
              <a:latin typeface="DM Serif Display" pitchFamily="2" charset="0"/>
            </a:endParaRPr>
          </a:p>
          <a:p>
            <a:pPr algn="l"/>
            <a:endParaRPr lang="en-US" sz="2400" b="0" i="0" dirty="0">
              <a:solidFill>
                <a:schemeClr val="bg1"/>
              </a:solidFill>
              <a:effectLst/>
              <a:latin typeface="DM Serif Display" pitchFamily="2" charset="0"/>
            </a:endParaRPr>
          </a:p>
          <a:p>
            <a:pPr algn="l"/>
            <a:r>
              <a:rPr lang="en-US" sz="2400" b="0" i="0" dirty="0">
                <a:solidFill>
                  <a:schemeClr val="bg1"/>
                </a:solidFill>
                <a:effectLst/>
                <a:latin typeface="DM Serif Display" pitchFamily="2" charset="0"/>
              </a:rPr>
              <a:t>       Customer Support</a:t>
            </a:r>
          </a:p>
          <a:p>
            <a:br>
              <a:rPr lang="en-US" sz="2400" dirty="0"/>
            </a:br>
            <a:br>
              <a:rPr lang="en-US" dirty="0"/>
            </a:br>
            <a:endParaRPr lang="en-US" dirty="0"/>
          </a:p>
        </p:txBody>
      </p:sp>
      <p:sp>
        <p:nvSpPr>
          <p:cNvPr id="59" name="Rectangle 58">
            <a:extLst>
              <a:ext uri="{FF2B5EF4-FFF2-40B4-BE49-F238E27FC236}">
                <a16:creationId xmlns:a16="http://schemas.microsoft.com/office/drawing/2014/main" id="{E94CFD71-9627-AC92-8124-BDCFE5187AAB}"/>
              </a:ext>
            </a:extLst>
          </p:cNvPr>
          <p:cNvSpPr/>
          <p:nvPr/>
        </p:nvSpPr>
        <p:spPr>
          <a:xfrm>
            <a:off x="8106770" y="3620921"/>
            <a:ext cx="3684895" cy="113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2400" b="0" i="0" dirty="0">
              <a:solidFill>
                <a:schemeClr val="bg1"/>
              </a:solidFill>
              <a:effectLst/>
              <a:latin typeface="DM Serif Display" pitchFamily="2" charset="0"/>
            </a:endParaRPr>
          </a:p>
          <a:p>
            <a:pPr algn="l"/>
            <a:endParaRPr lang="en-US" sz="2400" b="0" i="0" dirty="0">
              <a:solidFill>
                <a:schemeClr val="bg1"/>
              </a:solidFill>
              <a:effectLst/>
              <a:latin typeface="DM Serif Display" pitchFamily="2" charset="0"/>
            </a:endParaRPr>
          </a:p>
          <a:p>
            <a:pPr algn="l"/>
            <a:r>
              <a:rPr lang="en-US" sz="2400" dirty="0">
                <a:solidFill>
                  <a:schemeClr val="bg1"/>
                </a:solidFill>
                <a:latin typeface="DM Serif Display" pitchFamily="2" charset="0"/>
              </a:rPr>
              <a:t>       </a:t>
            </a:r>
            <a:r>
              <a:rPr lang="en-US" sz="2400" b="0" i="0" dirty="0">
                <a:solidFill>
                  <a:schemeClr val="bg1"/>
                </a:solidFill>
                <a:effectLst/>
                <a:latin typeface="DM Serif Display" pitchFamily="2" charset="0"/>
              </a:rPr>
              <a:t>Fast Response Time</a:t>
            </a:r>
          </a:p>
          <a:p>
            <a:br>
              <a:rPr lang="en-US" sz="2400" dirty="0"/>
            </a:br>
            <a:br>
              <a:rPr lang="en-US" dirty="0"/>
            </a:br>
            <a:endParaRPr lang="en-US" dirty="0"/>
          </a:p>
        </p:txBody>
      </p:sp>
      <p:sp>
        <p:nvSpPr>
          <p:cNvPr id="60" name="Rectangle 59">
            <a:extLst>
              <a:ext uri="{FF2B5EF4-FFF2-40B4-BE49-F238E27FC236}">
                <a16:creationId xmlns:a16="http://schemas.microsoft.com/office/drawing/2014/main" id="{54E1058E-E242-6274-F127-186E14854B21}"/>
              </a:ext>
            </a:extLst>
          </p:cNvPr>
          <p:cNvSpPr/>
          <p:nvPr/>
        </p:nvSpPr>
        <p:spPr>
          <a:xfrm>
            <a:off x="8106770" y="5390864"/>
            <a:ext cx="3684895" cy="113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2400" b="0" i="0" dirty="0">
              <a:solidFill>
                <a:schemeClr val="bg1"/>
              </a:solidFill>
              <a:effectLst/>
              <a:latin typeface="DM Serif Display" pitchFamily="2" charset="0"/>
            </a:endParaRPr>
          </a:p>
          <a:p>
            <a:pPr algn="l"/>
            <a:endParaRPr lang="en-US" sz="2400" b="0" i="0" dirty="0">
              <a:solidFill>
                <a:schemeClr val="bg1"/>
              </a:solidFill>
              <a:effectLst/>
              <a:latin typeface="DM Serif Display" pitchFamily="2" charset="0"/>
            </a:endParaRPr>
          </a:p>
          <a:p>
            <a:pPr algn="l"/>
            <a:r>
              <a:rPr lang="en-US" sz="2400" dirty="0">
                <a:solidFill>
                  <a:schemeClr val="bg1"/>
                </a:solidFill>
                <a:latin typeface="DM Serif Display" pitchFamily="2" charset="0"/>
              </a:rPr>
              <a:t>   </a:t>
            </a:r>
            <a:r>
              <a:rPr lang="en-US" sz="2400" b="0" i="0" dirty="0">
                <a:solidFill>
                  <a:schemeClr val="bg1"/>
                </a:solidFill>
                <a:effectLst/>
                <a:latin typeface="DM Serif Display" pitchFamily="2" charset="0"/>
              </a:rPr>
              <a:t>User-Friendly Interface</a:t>
            </a:r>
          </a:p>
          <a:p>
            <a:br>
              <a:rPr lang="en-US" sz="2400" dirty="0"/>
            </a:br>
            <a:br>
              <a:rPr lang="en-US" dirty="0"/>
            </a:br>
            <a:endParaRPr lang="en-US" dirty="0"/>
          </a:p>
        </p:txBody>
      </p:sp>
    </p:spTree>
    <p:extLst>
      <p:ext uri="{BB962C8B-B14F-4D97-AF65-F5344CB8AC3E}">
        <p14:creationId xmlns:p14="http://schemas.microsoft.com/office/powerpoint/2010/main" val="315955926"/>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6" presetClass="entr" presetSubtype="21"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barn(inVertical)">
                                      <p:cBhvr>
                                        <p:cTn id="11" dur="2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21311CF-043A-A959-E65B-3372AB7D4E2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C09A1E3D-4ADF-0B6B-6A02-CD0628D23928}"/>
              </a:ext>
            </a:extLst>
          </p:cNvPr>
          <p:cNvSpPr>
            <a:spLocks noGrp="1"/>
          </p:cNvSpPr>
          <p:nvPr>
            <p:ph type="title"/>
          </p:nvPr>
        </p:nvSpPr>
        <p:spPr/>
        <p:txBody>
          <a:bodyPr/>
          <a:lstStyle/>
          <a:p>
            <a:r>
              <a:rPr lang="en-US" b="0" i="0" dirty="0">
                <a:solidFill>
                  <a:schemeClr val="bg1"/>
                </a:solidFill>
                <a:effectLst/>
                <a:latin typeface="DM Serif Display" pitchFamily="2" charset="0"/>
              </a:rPr>
              <a:t>Roadside Assistance:</a:t>
            </a:r>
            <a:endParaRPr lang="en-US" dirty="0">
              <a:solidFill>
                <a:schemeClr val="bg1"/>
              </a:solidFill>
            </a:endParaRPr>
          </a:p>
        </p:txBody>
      </p:sp>
      <p:graphicFrame>
        <p:nvGraphicFramePr>
          <p:cNvPr id="8" name="Diagram 7">
            <a:extLst>
              <a:ext uri="{FF2B5EF4-FFF2-40B4-BE49-F238E27FC236}">
                <a16:creationId xmlns:a16="http://schemas.microsoft.com/office/drawing/2014/main" id="{22CAF8C0-4FF4-3250-EB7B-7BED1AFDFB02}"/>
              </a:ext>
            </a:extLst>
          </p:cNvPr>
          <p:cNvGraphicFramePr/>
          <p:nvPr>
            <p:extLst>
              <p:ext uri="{D42A27DB-BD31-4B8C-83A1-F6EECF244321}">
                <p14:modId xmlns:p14="http://schemas.microsoft.com/office/powerpoint/2010/main" val="441576422"/>
              </p:ext>
            </p:extLst>
          </p:nvPr>
        </p:nvGraphicFramePr>
        <p:xfrm>
          <a:off x="1883392" y="1115451"/>
          <a:ext cx="975815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954667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250"/>
                                        <p:tgtEl>
                                          <p:spTgt spid="9"/>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28B5-E3BA-9492-D4E7-8A058B17A0E8}"/>
              </a:ext>
            </a:extLst>
          </p:cNvPr>
          <p:cNvSpPr>
            <a:spLocks noGrp="1"/>
          </p:cNvSpPr>
          <p:nvPr>
            <p:ph type="title"/>
          </p:nvPr>
        </p:nvSpPr>
        <p:spPr/>
        <p:txBody>
          <a:bodyPr>
            <a:normAutofit/>
          </a:bodyPr>
          <a:lstStyle/>
          <a:p>
            <a:r>
              <a:rPr lang="en-US" b="0" i="0" dirty="0">
                <a:solidFill>
                  <a:schemeClr val="bg1"/>
                </a:solidFill>
                <a:effectLst/>
                <a:latin typeface="DM Serif Display" pitchFamily="2" charset="0"/>
              </a:rPr>
              <a:t>Types Of Users</a:t>
            </a:r>
            <a:endParaRPr lang="en-US" dirty="0">
              <a:solidFill>
                <a:schemeClr val="bg1"/>
              </a:solidFill>
            </a:endParaRPr>
          </a:p>
        </p:txBody>
      </p:sp>
      <p:graphicFrame>
        <p:nvGraphicFramePr>
          <p:cNvPr id="20" name="Diagram 19">
            <a:extLst>
              <a:ext uri="{FF2B5EF4-FFF2-40B4-BE49-F238E27FC236}">
                <a16:creationId xmlns:a16="http://schemas.microsoft.com/office/drawing/2014/main" id="{767AA0DD-393D-00C5-B6A1-B9935CA92D65}"/>
              </a:ext>
            </a:extLst>
          </p:cNvPr>
          <p:cNvGraphicFramePr/>
          <p:nvPr>
            <p:extLst>
              <p:ext uri="{D42A27DB-BD31-4B8C-83A1-F6EECF244321}">
                <p14:modId xmlns:p14="http://schemas.microsoft.com/office/powerpoint/2010/main" val="832431149"/>
              </p:ext>
            </p:extLst>
          </p:nvPr>
        </p:nvGraphicFramePr>
        <p:xfrm>
          <a:off x="2026676" y="123825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034309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2FB5B-18BF-88DC-B540-08B3D3408C55}"/>
              </a:ext>
            </a:extLst>
          </p:cNvPr>
          <p:cNvSpPr>
            <a:spLocks noGrp="1"/>
          </p:cNvSpPr>
          <p:nvPr>
            <p:ph type="title"/>
          </p:nvPr>
        </p:nvSpPr>
        <p:spPr>
          <a:xfrm>
            <a:off x="919119" y="0"/>
            <a:ext cx="10353762" cy="1257300"/>
          </a:xfrm>
        </p:spPr>
        <p:txBody>
          <a:bodyPr/>
          <a:lstStyle/>
          <a:p>
            <a:r>
              <a:rPr lang="en-US" b="1" dirty="0">
                <a:solidFill>
                  <a:schemeClr val="bg1"/>
                </a:solidFill>
              </a:rPr>
              <a:t>Website Working Sequence</a:t>
            </a:r>
          </a:p>
        </p:txBody>
      </p:sp>
      <p:pic>
        <p:nvPicPr>
          <p:cNvPr id="4" name="Content Placeholder 3">
            <a:extLst>
              <a:ext uri="{FF2B5EF4-FFF2-40B4-BE49-F238E27FC236}">
                <a16:creationId xmlns:a16="http://schemas.microsoft.com/office/drawing/2014/main" id="{7CBE4AEC-97A1-FC0B-40C1-854A656093E5}"/>
              </a:ext>
            </a:extLst>
          </p:cNvPr>
          <p:cNvPicPr>
            <a:picLocks noGrp="1" noChangeAspect="1"/>
          </p:cNvPicPr>
          <p:nvPr>
            <p:ph idx="1"/>
          </p:nvPr>
        </p:nvPicPr>
        <p:blipFill>
          <a:blip r:embed="rId2"/>
          <a:stretch>
            <a:fillRect/>
          </a:stretch>
        </p:blipFill>
        <p:spPr>
          <a:xfrm>
            <a:off x="518615" y="1025572"/>
            <a:ext cx="11354937" cy="5832428"/>
          </a:xfrm>
          <a:prstGeom prst="rect">
            <a:avLst/>
          </a:prstGeom>
        </p:spPr>
      </p:pic>
    </p:spTree>
    <p:extLst>
      <p:ext uri="{BB962C8B-B14F-4D97-AF65-F5344CB8AC3E}">
        <p14:creationId xmlns:p14="http://schemas.microsoft.com/office/powerpoint/2010/main" val="3742270507"/>
      </p:ext>
    </p:extLst>
  </p:cSld>
  <p:clrMapOvr>
    <a:masterClrMapping/>
  </p:clrMapOvr>
  <mc:AlternateContent xmlns:mc="http://schemas.openxmlformats.org/markup-compatibility/2006" xmlns:p14="http://schemas.microsoft.com/office/powerpoint/2010/main">
    <mc:Choice Requires="p14">
      <p:transition p14:dur="250">
        <p:split orient="vert"/>
      </p:transition>
    </mc:Choice>
    <mc:Fallback xmlns="">
      <p:transition>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6" presetClass="entr" presetSubtype="2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Terminator 1">
            <a:extLst>
              <a:ext uri="{FF2B5EF4-FFF2-40B4-BE49-F238E27FC236}">
                <a16:creationId xmlns:a16="http://schemas.microsoft.com/office/drawing/2014/main" id="{E4D11423-F6DB-37D6-E806-C5B5FD99BA96}"/>
              </a:ext>
            </a:extLst>
          </p:cNvPr>
          <p:cNvSpPr/>
          <p:nvPr/>
        </p:nvSpPr>
        <p:spPr>
          <a:xfrm>
            <a:off x="1162975" y="1455938"/>
            <a:ext cx="1651247" cy="648070"/>
          </a:xfrm>
          <a:prstGeom prst="flowChartTerminator">
            <a:avLst/>
          </a:prstGeom>
          <a:solidFill>
            <a:srgbClr val="6FC25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User</a:t>
            </a:r>
            <a:endParaRPr lang="en-IN" sz="2000" b="1" dirty="0">
              <a:solidFill>
                <a:schemeClr val="bg1"/>
              </a:solidFill>
            </a:endParaRPr>
          </a:p>
        </p:txBody>
      </p:sp>
      <p:sp>
        <p:nvSpPr>
          <p:cNvPr id="3" name="Rectangle 2">
            <a:extLst>
              <a:ext uri="{FF2B5EF4-FFF2-40B4-BE49-F238E27FC236}">
                <a16:creationId xmlns:a16="http://schemas.microsoft.com/office/drawing/2014/main" id="{6788F89E-9E04-87AB-8F76-280C1410AE60}"/>
              </a:ext>
            </a:extLst>
          </p:cNvPr>
          <p:cNvSpPr/>
          <p:nvPr/>
        </p:nvSpPr>
        <p:spPr>
          <a:xfrm>
            <a:off x="3355759" y="1145220"/>
            <a:ext cx="1535837" cy="1260629"/>
          </a:xfrm>
          <a:prstGeom prst="rect">
            <a:avLst/>
          </a:prstGeom>
          <a:solidFill>
            <a:srgbClr val="4A96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Front-End</a:t>
            </a:r>
          </a:p>
          <a:p>
            <a:pPr algn="ctr"/>
            <a:r>
              <a:rPr lang="en-US" sz="1600" dirty="0">
                <a:solidFill>
                  <a:schemeClr val="bg1"/>
                </a:solidFill>
              </a:rPr>
              <a:t>TechStack:</a:t>
            </a:r>
          </a:p>
          <a:p>
            <a:pPr algn="ctr"/>
            <a:r>
              <a:rPr lang="en-US" sz="1600" dirty="0">
                <a:solidFill>
                  <a:schemeClr val="bg1"/>
                </a:solidFill>
              </a:rPr>
              <a:t>HTML,CSS,JS, Bootstrap</a:t>
            </a:r>
            <a:endParaRPr lang="en-IN" sz="1600" dirty="0">
              <a:solidFill>
                <a:schemeClr val="bg1"/>
              </a:solidFill>
            </a:endParaRPr>
          </a:p>
        </p:txBody>
      </p:sp>
      <p:sp>
        <p:nvSpPr>
          <p:cNvPr id="4" name="Rectangle 3">
            <a:extLst>
              <a:ext uri="{FF2B5EF4-FFF2-40B4-BE49-F238E27FC236}">
                <a16:creationId xmlns:a16="http://schemas.microsoft.com/office/drawing/2014/main" id="{64CDBE3C-731E-760A-EA1C-4DBBD9FC8D96}"/>
              </a:ext>
            </a:extLst>
          </p:cNvPr>
          <p:cNvSpPr/>
          <p:nvPr/>
        </p:nvSpPr>
        <p:spPr>
          <a:xfrm>
            <a:off x="5681709" y="1145220"/>
            <a:ext cx="1535837" cy="1260629"/>
          </a:xfrm>
          <a:prstGeom prst="rect">
            <a:avLst/>
          </a:prstGeom>
          <a:solidFill>
            <a:srgbClr val="4A96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Back-End</a:t>
            </a:r>
          </a:p>
          <a:p>
            <a:pPr algn="ctr"/>
            <a:r>
              <a:rPr lang="en-US" sz="1600" dirty="0">
                <a:solidFill>
                  <a:schemeClr val="bg1"/>
                </a:solidFill>
              </a:rPr>
              <a:t>TechStack:</a:t>
            </a:r>
          </a:p>
          <a:p>
            <a:pPr algn="ctr"/>
            <a:r>
              <a:rPr lang="en-US" sz="1600" dirty="0">
                <a:solidFill>
                  <a:schemeClr val="bg1"/>
                </a:solidFill>
              </a:rPr>
              <a:t>Php, AngularJS, MySQL</a:t>
            </a:r>
            <a:endParaRPr lang="en-IN" sz="1600" dirty="0">
              <a:solidFill>
                <a:schemeClr val="bg1"/>
              </a:solidFill>
            </a:endParaRPr>
          </a:p>
        </p:txBody>
      </p:sp>
      <p:sp>
        <p:nvSpPr>
          <p:cNvPr id="5" name="Rectangle 4">
            <a:extLst>
              <a:ext uri="{FF2B5EF4-FFF2-40B4-BE49-F238E27FC236}">
                <a16:creationId xmlns:a16="http://schemas.microsoft.com/office/drawing/2014/main" id="{75EAE338-0CE1-9781-3319-CC2266E60B5D}"/>
              </a:ext>
            </a:extLst>
          </p:cNvPr>
          <p:cNvSpPr/>
          <p:nvPr/>
        </p:nvSpPr>
        <p:spPr>
          <a:xfrm>
            <a:off x="8451542" y="1278384"/>
            <a:ext cx="2432482" cy="994299"/>
          </a:xfrm>
          <a:prstGeom prst="rect">
            <a:avLst/>
          </a:prstGeom>
          <a:solidFill>
            <a:srgbClr val="4A96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XAMPP</a:t>
            </a:r>
          </a:p>
          <a:p>
            <a:pPr algn="ctr"/>
            <a:r>
              <a:rPr lang="en-US" dirty="0">
                <a:solidFill>
                  <a:schemeClr val="bg1"/>
                </a:solidFill>
              </a:rPr>
              <a:t>(Apache &amp; MySQL)</a:t>
            </a:r>
          </a:p>
        </p:txBody>
      </p:sp>
      <p:sp>
        <p:nvSpPr>
          <p:cNvPr id="6" name="Diamond 5">
            <a:extLst>
              <a:ext uri="{FF2B5EF4-FFF2-40B4-BE49-F238E27FC236}">
                <a16:creationId xmlns:a16="http://schemas.microsoft.com/office/drawing/2014/main" id="{D2533A4F-ECE0-A643-80EF-6298D3A8A3C0}"/>
              </a:ext>
            </a:extLst>
          </p:cNvPr>
          <p:cNvSpPr/>
          <p:nvPr/>
        </p:nvSpPr>
        <p:spPr>
          <a:xfrm>
            <a:off x="9401445" y="2754297"/>
            <a:ext cx="923281" cy="892206"/>
          </a:xfrm>
          <a:prstGeom prst="diamond">
            <a:avLst/>
          </a:prstGeom>
          <a:solidFill>
            <a:srgbClr val="6FC25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start</a:t>
            </a:r>
            <a:endParaRPr lang="en-IN" sz="1100" b="1" dirty="0">
              <a:solidFill>
                <a:schemeClr val="bg1"/>
              </a:solidFill>
            </a:endParaRPr>
          </a:p>
        </p:txBody>
      </p:sp>
      <p:sp>
        <p:nvSpPr>
          <p:cNvPr id="7" name="Rectangle 6">
            <a:extLst>
              <a:ext uri="{FF2B5EF4-FFF2-40B4-BE49-F238E27FC236}">
                <a16:creationId xmlns:a16="http://schemas.microsoft.com/office/drawing/2014/main" id="{06C3E9AA-60BB-4280-2B19-71597B9A4D25}"/>
              </a:ext>
            </a:extLst>
          </p:cNvPr>
          <p:cNvSpPr/>
          <p:nvPr/>
        </p:nvSpPr>
        <p:spPr>
          <a:xfrm>
            <a:off x="6946776" y="2838634"/>
            <a:ext cx="1802167" cy="723531"/>
          </a:xfrm>
          <a:prstGeom prst="rect">
            <a:avLst/>
          </a:prstGeom>
          <a:solidFill>
            <a:srgbClr val="4A96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Localhost</a:t>
            </a:r>
          </a:p>
          <a:p>
            <a:pPr algn="ctr"/>
            <a:r>
              <a:rPr lang="en-US" dirty="0">
                <a:solidFill>
                  <a:schemeClr val="bg1"/>
                </a:solidFill>
              </a:rPr>
              <a:t>Failed</a:t>
            </a:r>
            <a:endParaRPr lang="en-IN" dirty="0">
              <a:solidFill>
                <a:schemeClr val="bg1"/>
              </a:solidFill>
            </a:endParaRPr>
          </a:p>
        </p:txBody>
      </p:sp>
      <p:sp>
        <p:nvSpPr>
          <p:cNvPr id="8" name="Rectangle 7">
            <a:extLst>
              <a:ext uri="{FF2B5EF4-FFF2-40B4-BE49-F238E27FC236}">
                <a16:creationId xmlns:a16="http://schemas.microsoft.com/office/drawing/2014/main" id="{599F8144-5013-5E87-54D6-DE83708F383F}"/>
              </a:ext>
            </a:extLst>
          </p:cNvPr>
          <p:cNvSpPr/>
          <p:nvPr/>
        </p:nvSpPr>
        <p:spPr>
          <a:xfrm>
            <a:off x="9072969" y="4232429"/>
            <a:ext cx="1597981" cy="994299"/>
          </a:xfrm>
          <a:prstGeom prst="rect">
            <a:avLst/>
          </a:prstGeom>
          <a:solidFill>
            <a:srgbClr val="4A96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Web Browser</a:t>
            </a:r>
            <a:endParaRPr lang="en-IN" b="1" dirty="0">
              <a:solidFill>
                <a:schemeClr val="bg1"/>
              </a:solidFill>
            </a:endParaRPr>
          </a:p>
        </p:txBody>
      </p:sp>
      <p:sp>
        <p:nvSpPr>
          <p:cNvPr id="9" name="Cylinder 8">
            <a:extLst>
              <a:ext uri="{FF2B5EF4-FFF2-40B4-BE49-F238E27FC236}">
                <a16:creationId xmlns:a16="http://schemas.microsoft.com/office/drawing/2014/main" id="{7791FCF5-8839-6929-F376-7FA0D12F2A1C}"/>
              </a:ext>
            </a:extLst>
          </p:cNvPr>
          <p:cNvSpPr/>
          <p:nvPr/>
        </p:nvSpPr>
        <p:spPr>
          <a:xfrm>
            <a:off x="5393193" y="3446756"/>
            <a:ext cx="1065321" cy="1677880"/>
          </a:xfrm>
          <a:prstGeom prst="can">
            <a:avLst/>
          </a:prstGeom>
          <a:solidFill>
            <a:srgbClr val="F6C98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Server</a:t>
            </a:r>
            <a:endParaRPr lang="en-IN" b="1" dirty="0">
              <a:solidFill>
                <a:schemeClr val="bg1"/>
              </a:solidFill>
            </a:endParaRPr>
          </a:p>
        </p:txBody>
      </p:sp>
      <p:cxnSp>
        <p:nvCxnSpPr>
          <p:cNvPr id="13" name="Straight Arrow Connector 12">
            <a:extLst>
              <a:ext uri="{FF2B5EF4-FFF2-40B4-BE49-F238E27FC236}">
                <a16:creationId xmlns:a16="http://schemas.microsoft.com/office/drawing/2014/main" id="{5209A0EF-899C-9D6E-E22B-A7A37738D41C}"/>
              </a:ext>
            </a:extLst>
          </p:cNvPr>
          <p:cNvCxnSpPr>
            <a:cxnSpLocks/>
            <a:stCxn id="2" idx="3"/>
            <a:endCxn id="3" idx="1"/>
          </p:cNvCxnSpPr>
          <p:nvPr/>
        </p:nvCxnSpPr>
        <p:spPr>
          <a:xfrm flipV="1">
            <a:off x="2814222" y="1775535"/>
            <a:ext cx="541537" cy="44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F2D391CC-DA4C-8153-E099-E1AD4C94DF87}"/>
              </a:ext>
            </a:extLst>
          </p:cNvPr>
          <p:cNvCxnSpPr>
            <a:stCxn id="3" idx="3"/>
            <a:endCxn id="4" idx="1"/>
          </p:cNvCxnSpPr>
          <p:nvPr/>
        </p:nvCxnSpPr>
        <p:spPr>
          <a:xfrm>
            <a:off x="4891596" y="1775535"/>
            <a:ext cx="7901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DB25119F-4BAA-4C5C-2793-001399DA7948}"/>
              </a:ext>
            </a:extLst>
          </p:cNvPr>
          <p:cNvCxnSpPr>
            <a:cxnSpLocks/>
            <a:stCxn id="4" idx="3"/>
            <a:endCxn id="5" idx="1"/>
          </p:cNvCxnSpPr>
          <p:nvPr/>
        </p:nvCxnSpPr>
        <p:spPr>
          <a:xfrm flipV="1">
            <a:off x="7217546" y="1775534"/>
            <a:ext cx="123399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12415DD-6CCF-046D-68BD-D38DA705C411}"/>
              </a:ext>
            </a:extLst>
          </p:cNvPr>
          <p:cNvCxnSpPr>
            <a:cxnSpLocks/>
            <a:endCxn id="6" idx="0"/>
          </p:cNvCxnSpPr>
          <p:nvPr/>
        </p:nvCxnSpPr>
        <p:spPr>
          <a:xfrm>
            <a:off x="9863086" y="2293767"/>
            <a:ext cx="0" cy="4605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A9C85CB9-DEE1-D002-5FC0-D2E2D7E95A10}"/>
              </a:ext>
            </a:extLst>
          </p:cNvPr>
          <p:cNvCxnSpPr>
            <a:stCxn id="6" idx="1"/>
            <a:endCxn id="7" idx="3"/>
          </p:cNvCxnSpPr>
          <p:nvPr/>
        </p:nvCxnSpPr>
        <p:spPr>
          <a:xfrm flipH="1">
            <a:off x="8748943" y="3200400"/>
            <a:ext cx="6525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01C24A7E-A2FD-445C-A79D-8AAC96B3EE12}"/>
              </a:ext>
            </a:extLst>
          </p:cNvPr>
          <p:cNvCxnSpPr>
            <a:cxnSpLocks/>
            <a:stCxn id="6" idx="2"/>
          </p:cNvCxnSpPr>
          <p:nvPr/>
        </p:nvCxnSpPr>
        <p:spPr>
          <a:xfrm flipH="1">
            <a:off x="9863085" y="3646503"/>
            <a:ext cx="1" cy="5859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7A7C131-E1BD-E934-D168-9FFB1A8616A2}"/>
              </a:ext>
            </a:extLst>
          </p:cNvPr>
          <p:cNvCxnSpPr>
            <a:cxnSpLocks/>
            <a:stCxn id="8" idx="1"/>
          </p:cNvCxnSpPr>
          <p:nvPr/>
        </p:nvCxnSpPr>
        <p:spPr>
          <a:xfrm flipH="1">
            <a:off x="7046657" y="4729579"/>
            <a:ext cx="2026312" cy="22195"/>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A079E26-E109-22B5-694F-AD1C5EFA32B9}"/>
              </a:ext>
            </a:extLst>
          </p:cNvPr>
          <p:cNvCxnSpPr>
            <a:cxnSpLocks/>
          </p:cNvCxnSpPr>
          <p:nvPr/>
        </p:nvCxnSpPr>
        <p:spPr>
          <a:xfrm flipH="1" flipV="1">
            <a:off x="7037780" y="4176946"/>
            <a:ext cx="8877" cy="574828"/>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C23DE593-A412-D53D-363C-E9023107F53F}"/>
              </a:ext>
            </a:extLst>
          </p:cNvPr>
          <p:cNvCxnSpPr>
            <a:cxnSpLocks/>
          </p:cNvCxnSpPr>
          <p:nvPr/>
        </p:nvCxnSpPr>
        <p:spPr>
          <a:xfrm flipH="1">
            <a:off x="6449627" y="4168067"/>
            <a:ext cx="5970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E132FC50-1354-107E-9397-2E7FE8BCFDAC}"/>
              </a:ext>
            </a:extLst>
          </p:cNvPr>
          <p:cNvCxnSpPr>
            <a:cxnSpLocks/>
            <a:stCxn id="9" idx="3"/>
          </p:cNvCxnSpPr>
          <p:nvPr/>
        </p:nvCxnSpPr>
        <p:spPr>
          <a:xfrm>
            <a:off x="5925854" y="5124636"/>
            <a:ext cx="0" cy="388397"/>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D368235-C908-EF80-2B80-0D2286013C67}"/>
              </a:ext>
            </a:extLst>
          </p:cNvPr>
          <p:cNvCxnSpPr/>
          <p:nvPr/>
        </p:nvCxnSpPr>
        <p:spPr>
          <a:xfrm>
            <a:off x="5925854" y="5513033"/>
            <a:ext cx="3946119" cy="0"/>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9923CCAF-2834-DC33-6E6E-42A35C3F214C}"/>
              </a:ext>
            </a:extLst>
          </p:cNvPr>
          <p:cNvCxnSpPr>
            <a:cxnSpLocks/>
            <a:endCxn id="8" idx="2"/>
          </p:cNvCxnSpPr>
          <p:nvPr/>
        </p:nvCxnSpPr>
        <p:spPr>
          <a:xfrm flipV="1">
            <a:off x="9871960" y="5226728"/>
            <a:ext cx="0" cy="2774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74074D9C-5829-9034-F1D0-A2F4110D9CFA}"/>
              </a:ext>
            </a:extLst>
          </p:cNvPr>
          <p:cNvCxnSpPr>
            <a:cxnSpLocks/>
          </p:cNvCxnSpPr>
          <p:nvPr/>
        </p:nvCxnSpPr>
        <p:spPr>
          <a:xfrm>
            <a:off x="5916967" y="2405849"/>
            <a:ext cx="0" cy="10231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Rectangle 68">
            <a:extLst>
              <a:ext uri="{FF2B5EF4-FFF2-40B4-BE49-F238E27FC236}">
                <a16:creationId xmlns:a16="http://schemas.microsoft.com/office/drawing/2014/main" id="{F9722DE9-D84F-6A0B-8BF5-679D824A2611}"/>
              </a:ext>
            </a:extLst>
          </p:cNvPr>
          <p:cNvSpPr/>
          <p:nvPr/>
        </p:nvSpPr>
        <p:spPr>
          <a:xfrm>
            <a:off x="7046657" y="5556313"/>
            <a:ext cx="1704512" cy="281865"/>
          </a:xfrm>
          <a:prstGeom prst="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JSON Response</a:t>
            </a:r>
            <a:endParaRPr lang="en-IN" dirty="0"/>
          </a:p>
        </p:txBody>
      </p:sp>
      <p:sp>
        <p:nvSpPr>
          <p:cNvPr id="70" name="Flowchart: Terminator 69">
            <a:extLst>
              <a:ext uri="{FF2B5EF4-FFF2-40B4-BE49-F238E27FC236}">
                <a16:creationId xmlns:a16="http://schemas.microsoft.com/office/drawing/2014/main" id="{A77DBB8F-89E6-11F6-5A7B-D300E4F1968D}"/>
              </a:ext>
            </a:extLst>
          </p:cNvPr>
          <p:cNvSpPr/>
          <p:nvPr/>
        </p:nvSpPr>
        <p:spPr>
          <a:xfrm>
            <a:off x="7064411" y="4345621"/>
            <a:ext cx="1973083" cy="37952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HTTP Post/Get</a:t>
            </a:r>
            <a:endParaRPr lang="en-IN" dirty="0"/>
          </a:p>
        </p:txBody>
      </p:sp>
      <p:sp>
        <p:nvSpPr>
          <p:cNvPr id="74" name="Rectangle: Rounded Corners 73">
            <a:extLst>
              <a:ext uri="{FF2B5EF4-FFF2-40B4-BE49-F238E27FC236}">
                <a16:creationId xmlns:a16="http://schemas.microsoft.com/office/drawing/2014/main" id="{0B27E4F9-004F-25F7-E0BD-2872018BBE6D}"/>
              </a:ext>
            </a:extLst>
          </p:cNvPr>
          <p:cNvSpPr/>
          <p:nvPr/>
        </p:nvSpPr>
        <p:spPr>
          <a:xfrm>
            <a:off x="1235117" y="3476716"/>
            <a:ext cx="2947387" cy="1511425"/>
          </a:xfrm>
          <a:prstGeom prst="roundRect">
            <a:avLst/>
          </a:prstGeom>
          <a:solidFill>
            <a:schemeClr val="tx1">
              <a:lumMod val="75000"/>
            </a:schemeClr>
          </a:solidFill>
          <a:ln>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System Architecture</a:t>
            </a:r>
            <a:endParaRPr lang="en-IN" sz="3200" b="1" dirty="0"/>
          </a:p>
        </p:txBody>
      </p:sp>
    </p:spTree>
    <p:extLst>
      <p:ext uri="{BB962C8B-B14F-4D97-AF65-F5344CB8AC3E}">
        <p14:creationId xmlns:p14="http://schemas.microsoft.com/office/powerpoint/2010/main" val="36852207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{4208CCE2-5962-4A47-B05E-3298BA186831}tf55705232_win32</Template>
  <TotalTime>1334</TotalTime>
  <Words>268</Words>
  <Application>Microsoft Office PowerPoint</Application>
  <PresentationFormat>Widescreen</PresentationFormat>
  <Paragraphs>90</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DM Serif Display</vt:lpstr>
      <vt:lpstr>Goudy Old Style</vt:lpstr>
      <vt:lpstr>Wingdings</vt:lpstr>
      <vt:lpstr>Wingdings 2</vt:lpstr>
      <vt:lpstr>SlateVTI</vt:lpstr>
      <vt:lpstr>ORVBA</vt:lpstr>
      <vt:lpstr>Abstract</vt:lpstr>
      <vt:lpstr>Existing System:</vt:lpstr>
      <vt:lpstr>Proposed System:</vt:lpstr>
      <vt:lpstr>Key Features</vt:lpstr>
      <vt:lpstr>Roadside Assistance:</vt:lpstr>
      <vt:lpstr>Types Of Users</vt:lpstr>
      <vt:lpstr>Website Working Sequence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ORVBA</dc:title>
  <dc:creator>MOHAMMED AASIM HUSSAIN</dc:creator>
  <cp:lastModifiedBy>Mohammed Faizuddin</cp:lastModifiedBy>
  <cp:revision>15</cp:revision>
  <dcterms:created xsi:type="dcterms:W3CDTF">2023-08-03T17:25:59Z</dcterms:created>
  <dcterms:modified xsi:type="dcterms:W3CDTF">2023-08-13T08:12:26Z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